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81" r:id="rId5"/>
    <p:sldId id="309" r:id="rId6"/>
    <p:sldId id="310" r:id="rId7"/>
    <p:sldId id="311" r:id="rId8"/>
    <p:sldId id="314" r:id="rId9"/>
    <p:sldId id="313" r:id="rId10"/>
    <p:sldId id="312" r:id="rId11"/>
    <p:sldId id="315" r:id="rId12"/>
    <p:sldId id="316" r:id="rId13"/>
    <p:sldId id="317" r:id="rId14"/>
    <p:sldId id="318" r:id="rId15"/>
    <p:sldId id="289" r:id="rId16"/>
    <p:sldId id="297" r:id="rId17"/>
    <p:sldId id="290" r:id="rId18"/>
    <p:sldId id="287" r:id="rId19"/>
    <p:sldId id="319" r:id="rId20"/>
    <p:sldId id="320" r:id="rId21"/>
    <p:sldId id="272" r:id="rId22"/>
    <p:sldId id="301" r:id="rId23"/>
    <p:sldId id="32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B888-4C22-C548-5EA0-E25563EF6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49CCE-8407-DFA1-532A-D8145484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126E-42BC-D5DD-3C25-6CE62801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CDCD-43C6-66D4-17EB-A435FA70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86D8-88AC-83F5-8E66-4E15ABDA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396-0450-E08A-DC4A-24273A27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4E90E-13E1-69EE-7FEE-CE1187366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32BC3-4F04-5E8F-336F-6608AC7C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1884F-D949-6AD8-9AF1-CBD3612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916-A053-1CAB-A08A-12F0F0B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DEB8B-B4D7-833C-C0A2-BE2E593AE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D827-8356-FA98-C34E-3BFCCCD63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6E74F-2558-4E12-8AD3-2832D581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F8B3-8C26-73F7-6213-D83F91A4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16FF-C800-8E49-9031-A35264F7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CE93-46B0-AE40-F888-8DBCA5CC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E9B7-9D01-AFA9-EF03-5AF7DBF3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17968-A3CB-B210-069B-3DF4FEA1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34187-0BEC-5860-80CB-2518DC0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4FD3-DFB6-3CCA-3604-5230F31C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6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A24-0ED8-DCD7-60BD-211646EC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8D96B-FCB8-1F89-C45F-F69660722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B625-ACDE-7DC6-56A5-1EA657E8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B88B-4268-34B2-BEE5-51B24EFB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79F9-1D49-B707-7E12-44FA4AF7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2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C9AB-BCE6-8EB2-4DCB-CFAD3BD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A572-8C3F-B7D4-52E1-179EC6ACD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1A5E0-55FC-C679-083E-9E3E6803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970E0-DB68-A48F-74BB-45F9546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1125B-6F26-6D8C-3672-D608F3CF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BA78C-C4AB-D6CF-DCF3-AA4CD08B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34B0-065A-D804-A176-9B28BFE2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1C02B-1411-0D06-1B96-314F77FB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5288-8F4B-8E98-FBCE-AE748CC75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203D7-19DE-1214-C8C2-AB19A9DB1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A4C73-F7D9-0EF7-5727-C2BFDE476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F30C4-C1C6-F306-7C56-CB542798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91B62-CB41-7C9F-79D5-D3D25E39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B5FFD-A7A9-E779-0AE3-8310F1C9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3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9C31-20D6-7CD7-E512-A690E59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39373-9B7D-82AA-D17A-B9FEEA59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20767-CF08-3B83-C0A8-352277FF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60465-664A-F019-90A2-D6DD312C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CF671-2F1D-C08C-A065-7FC4F2E1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495C4-41E9-FEF2-96DF-91170ACB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7D15-1291-15EA-90F8-373EF534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66C1-416E-8002-2445-6968F2CD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37085-FAB1-280F-44D3-3943F9E93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7586-F4B2-636A-9CBB-23B6F04A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48DB0-C32A-C3E8-4E60-5E2C0A36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156A2-A3C8-FF4E-F134-0648B87D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9474E-B8EC-7D03-A687-1F463A82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EE1C-3F4E-C0E0-E4DF-84FACB67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17D32-EE70-CE4B-1A4C-4C4714524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D597-37A1-48B3-D5D5-E780C09F8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32166-4942-11EF-D20B-2FDBE444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2839F-7B42-C8F5-2A00-B1983FFB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D00A8-8A6C-CB38-426B-A918BEA1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ABADF-2684-04AC-A1B7-57759C7C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BCB57-4A2D-0FEB-86EC-6A39A9CA6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3EB1-6325-0CF6-45D0-8CA4322C2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75A0C-1349-C758-B8CC-9F7028420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DE24-7D53-0395-1C76-FD9D985EB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0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0.png"/><Relationship Id="rId5" Type="http://schemas.microsoft.com/office/2007/relationships/media" Target="../media/media3.mp4"/><Relationship Id="rId10" Type="http://schemas.openxmlformats.org/officeDocument/2006/relationships/image" Target="../media/image4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10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79.png"/><Relationship Id="rId10" Type="http://schemas.openxmlformats.org/officeDocument/2006/relationships/image" Target="../media/image640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6.png"/><Relationship Id="rId4" Type="http://schemas.openxmlformats.org/officeDocument/2006/relationships/image" Target="../media/image85.png"/><Relationship Id="rId9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9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image" Target="../media/image64.png"/><Relationship Id="rId16" Type="http://schemas.openxmlformats.org/officeDocument/2006/relationships/image" Target="../media/image950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5" Type="http://schemas.openxmlformats.org/officeDocument/2006/relationships/image" Target="../media/image84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19" Type="http://schemas.openxmlformats.org/officeDocument/2006/relationships/image" Target="../media/image98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138.png"/><Relationship Id="rId3" Type="http://schemas.openxmlformats.org/officeDocument/2006/relationships/image" Target="../media/image820.png"/><Relationship Id="rId21" Type="http://schemas.openxmlformats.org/officeDocument/2006/relationships/image" Target="../media/image14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137.png"/><Relationship Id="rId2" Type="http://schemas.openxmlformats.org/officeDocument/2006/relationships/image" Target="../media/image98.png"/><Relationship Id="rId16" Type="http://schemas.openxmlformats.org/officeDocument/2006/relationships/image" Target="../media/image136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24" Type="http://schemas.openxmlformats.org/officeDocument/2006/relationships/image" Target="../media/image141.png"/><Relationship Id="rId5" Type="http://schemas.openxmlformats.org/officeDocument/2006/relationships/image" Target="../media/image840.png"/><Relationship Id="rId15" Type="http://schemas.openxmlformats.org/officeDocument/2006/relationships/image" Target="../media/image135.png"/><Relationship Id="rId23" Type="http://schemas.openxmlformats.org/officeDocument/2006/relationships/image" Target="../media/image1030.png"/><Relationship Id="rId10" Type="http://schemas.openxmlformats.org/officeDocument/2006/relationships/image" Target="../media/image890.png"/><Relationship Id="rId19" Type="http://schemas.openxmlformats.org/officeDocument/2006/relationships/image" Target="../media/image139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1D107A-133B-C033-9733-310BB207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95" y="334037"/>
            <a:ext cx="4223857" cy="3167893"/>
          </a:xfrm>
          <a:prstGeom prst="rect">
            <a:avLst/>
          </a:prstGeom>
        </p:spPr>
      </p:pic>
      <p:pic>
        <p:nvPicPr>
          <p:cNvPr id="7" name="Picture 6" descr="A metal object with a nut&#10;&#10;Description automatically generated">
            <a:extLst>
              <a:ext uri="{FF2B5EF4-FFF2-40B4-BE49-F238E27FC236}">
                <a16:creationId xmlns:a16="http://schemas.microsoft.com/office/drawing/2014/main" id="{A4C8D1DE-F4CB-A8B1-EBD4-B54D89666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28596" y="855378"/>
            <a:ext cx="2833617" cy="2125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AB6E1-3FD6-3738-D7FC-CE66D25D4B0E}"/>
              </a:ext>
            </a:extLst>
          </p:cNvPr>
          <p:cNvSpPr txBox="1"/>
          <p:nvPr/>
        </p:nvSpPr>
        <p:spPr>
          <a:xfrm>
            <a:off x="4668701" y="773811"/>
            <a:ext cx="175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7C965A-A6C8-7E45-911C-6DF1F91F8B84}"/>
              </a:ext>
            </a:extLst>
          </p:cNvPr>
          <p:cNvCxnSpPr>
            <a:cxnSpLocks/>
          </p:cNvCxnSpPr>
          <p:nvPr/>
        </p:nvCxnSpPr>
        <p:spPr>
          <a:xfrm flipH="1">
            <a:off x="3866221" y="1037473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0EFEAD-7A45-8C9F-42A9-F6550CBDAE91}"/>
              </a:ext>
            </a:extLst>
          </p:cNvPr>
          <p:cNvSpPr txBox="1"/>
          <p:nvPr/>
        </p:nvSpPr>
        <p:spPr>
          <a:xfrm>
            <a:off x="4668701" y="2001111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9907C8-B346-C804-36CA-F9C48C3A07C8}"/>
              </a:ext>
            </a:extLst>
          </p:cNvPr>
          <p:cNvCxnSpPr>
            <a:cxnSpLocks/>
          </p:cNvCxnSpPr>
          <p:nvPr/>
        </p:nvCxnSpPr>
        <p:spPr>
          <a:xfrm flipH="1">
            <a:off x="3518864" y="2324277"/>
            <a:ext cx="1149837" cy="148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C538F-4308-FA98-DAE5-262C250F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801C83-7C50-7E1F-2A4F-EB85AAFB1E83}"/>
              </a:ext>
            </a:extLst>
          </p:cNvPr>
          <p:cNvCxnSpPr>
            <a:cxnSpLocks/>
          </p:cNvCxnSpPr>
          <p:nvPr/>
        </p:nvCxnSpPr>
        <p:spPr>
          <a:xfrm flipV="1">
            <a:off x="2120161" y="202613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6CB210-761C-9406-340C-0255A77ADB8A}"/>
              </a:ext>
            </a:extLst>
          </p:cNvPr>
          <p:cNvCxnSpPr>
            <a:cxnSpLocks/>
          </p:cNvCxnSpPr>
          <p:nvPr/>
        </p:nvCxnSpPr>
        <p:spPr>
          <a:xfrm>
            <a:off x="2120161" y="234929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FC1CA6-4360-83D2-96E4-2A3CC0BFC34D}"/>
              </a:ext>
            </a:extLst>
          </p:cNvPr>
          <p:cNvSpPr txBox="1"/>
          <p:nvPr/>
        </p:nvSpPr>
        <p:spPr>
          <a:xfrm>
            <a:off x="1179110" y="2026130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plates</a:t>
            </a:r>
          </a:p>
        </p:txBody>
      </p:sp>
    </p:spTree>
    <p:extLst>
      <p:ext uri="{BB962C8B-B14F-4D97-AF65-F5344CB8AC3E}">
        <p14:creationId xmlns:p14="http://schemas.microsoft.com/office/powerpoint/2010/main" val="173536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/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C17B7D-D925-E925-765F-657FBC60FBDB}"/>
              </a:ext>
            </a:extLst>
          </p:cNvPr>
          <p:cNvSpPr/>
          <p:nvPr/>
        </p:nvSpPr>
        <p:spPr>
          <a:xfrm>
            <a:off x="654455" y="2937632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73B3A-2340-AF28-CC88-1A81167E8974}"/>
              </a:ext>
            </a:extLst>
          </p:cNvPr>
          <p:cNvSpPr/>
          <p:nvPr/>
        </p:nvSpPr>
        <p:spPr>
          <a:xfrm>
            <a:off x="1394881" y="295320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CDB1F-7591-9540-C60E-300D5BC4F298}"/>
              </a:ext>
            </a:extLst>
          </p:cNvPr>
          <p:cNvCxnSpPr>
            <a:cxnSpLocks/>
          </p:cNvCxnSpPr>
          <p:nvPr/>
        </p:nvCxnSpPr>
        <p:spPr>
          <a:xfrm>
            <a:off x="670637" y="384617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B109B8-8EE0-EB7B-28C6-FB7E5059AE71}"/>
              </a:ext>
            </a:extLst>
          </p:cNvPr>
          <p:cNvSpPr/>
          <p:nvPr/>
        </p:nvSpPr>
        <p:spPr>
          <a:xfrm>
            <a:off x="670636" y="428889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76140-0E0E-C0B9-0A9E-BF502EC84E0E}"/>
              </a:ext>
            </a:extLst>
          </p:cNvPr>
          <p:cNvSpPr/>
          <p:nvPr/>
        </p:nvSpPr>
        <p:spPr>
          <a:xfrm>
            <a:off x="1216302" y="433562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4779-0215-4B54-18CD-C0322A675A25}"/>
              </a:ext>
            </a:extLst>
          </p:cNvPr>
          <p:cNvSpPr/>
          <p:nvPr/>
        </p:nvSpPr>
        <p:spPr>
          <a:xfrm>
            <a:off x="670636" y="553335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2B0F-83C8-B4B0-8C2E-6F7E637CDB1C}"/>
              </a:ext>
            </a:extLst>
          </p:cNvPr>
          <p:cNvCxnSpPr>
            <a:cxnSpLocks/>
          </p:cNvCxnSpPr>
          <p:nvPr/>
        </p:nvCxnSpPr>
        <p:spPr>
          <a:xfrm flipH="1">
            <a:off x="654455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745-6EB5-F107-B3B2-C1C09C3AF16B}"/>
              </a:ext>
            </a:extLst>
          </p:cNvPr>
          <p:cNvCxnSpPr/>
          <p:nvPr/>
        </p:nvCxnSpPr>
        <p:spPr>
          <a:xfrm flipH="1">
            <a:off x="809182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655D17-C2BD-1BB4-7DEF-858B0C6F35AE}"/>
              </a:ext>
            </a:extLst>
          </p:cNvPr>
          <p:cNvCxnSpPr/>
          <p:nvPr/>
        </p:nvCxnSpPr>
        <p:spPr>
          <a:xfrm flipH="1">
            <a:off x="95324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3E108-C053-5604-C6AC-A04933E07C18}"/>
              </a:ext>
            </a:extLst>
          </p:cNvPr>
          <p:cNvCxnSpPr/>
          <p:nvPr/>
        </p:nvCxnSpPr>
        <p:spPr>
          <a:xfrm flipH="1">
            <a:off x="1115810" y="557176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9B05E-4E79-209E-3197-94478B8B0CC6}"/>
              </a:ext>
            </a:extLst>
          </p:cNvPr>
          <p:cNvCxnSpPr/>
          <p:nvPr/>
        </p:nvCxnSpPr>
        <p:spPr>
          <a:xfrm flipH="1">
            <a:off x="126108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0060F-C499-2486-ECBC-9314DB08D03A}"/>
              </a:ext>
            </a:extLst>
          </p:cNvPr>
          <p:cNvCxnSpPr/>
          <p:nvPr/>
        </p:nvCxnSpPr>
        <p:spPr>
          <a:xfrm flipH="1">
            <a:off x="1408298" y="557762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2799F-D2B8-5839-B969-9AC1475E51EA}"/>
              </a:ext>
            </a:extLst>
          </p:cNvPr>
          <p:cNvCxnSpPr/>
          <p:nvPr/>
        </p:nvCxnSpPr>
        <p:spPr>
          <a:xfrm flipH="1">
            <a:off x="1568419" y="558457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3B96DD-35E7-80E0-A68E-FFA0C721FA82}"/>
              </a:ext>
            </a:extLst>
          </p:cNvPr>
          <p:cNvCxnSpPr/>
          <p:nvPr/>
        </p:nvCxnSpPr>
        <p:spPr>
          <a:xfrm flipH="1">
            <a:off x="1722035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FA455-C576-4B58-70E7-98760A0B4122}"/>
              </a:ext>
            </a:extLst>
          </p:cNvPr>
          <p:cNvCxnSpPr/>
          <p:nvPr/>
        </p:nvCxnSpPr>
        <p:spPr>
          <a:xfrm flipH="1">
            <a:off x="1882156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4839B-1AD4-EE17-6316-38A456CA2EA0}"/>
              </a:ext>
            </a:extLst>
          </p:cNvPr>
          <p:cNvGrpSpPr/>
          <p:nvPr/>
        </p:nvGrpSpPr>
        <p:grpSpPr>
          <a:xfrm>
            <a:off x="751340" y="3850030"/>
            <a:ext cx="427282" cy="244041"/>
            <a:chOff x="3410137" y="3967835"/>
            <a:chExt cx="3140841" cy="94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3629D3-E1FF-8281-7A2A-048C06E4314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8B170C-5FAC-3AFC-1C0E-FE6FF81B0DB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7FAD93-2B18-B108-CE97-F9C64ECCD1A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F0208C-D4AF-1462-F786-AAE1C33E9E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387EED-2953-5AA3-6645-19DB49A081C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1C5878-793E-343D-6432-1A1BE73F44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E3A1F1-C27B-02DA-8F91-781EACB788A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1564BC-93F9-27EF-6687-935B974362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484591-CAF1-0559-87C9-4A0353A2FC7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656FC9-2090-7C84-9CF9-E62115337E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7157B1-B7D6-BB7E-AF6B-9C184BA6B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1F3975-D8DC-823B-5F33-899180FA33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20A923-B0DC-2CFA-E683-9E7200A93C8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F9045-A839-DFFD-2FDF-65D01220C49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A45AB9-C88E-B956-83A4-97D1E35CD2C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5EC1F-DD36-2ED3-17D4-AA33588EAFC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69ACFF-078E-64CD-378E-FB3CFAE25C9E}"/>
              </a:ext>
            </a:extLst>
          </p:cNvPr>
          <p:cNvGrpSpPr/>
          <p:nvPr/>
        </p:nvGrpSpPr>
        <p:grpSpPr>
          <a:xfrm>
            <a:off x="748780" y="4053445"/>
            <a:ext cx="427282" cy="244041"/>
            <a:chOff x="3410137" y="3967835"/>
            <a:chExt cx="3140841" cy="9444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20E7F-44CA-01A0-292E-D8C58501E9B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0DEB74-88E6-296A-4AC9-8B9D0BFE94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927BC8-EA0D-6302-B5A5-F8F226C545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FDA79B-8CCF-784B-5C7F-D27561485F5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893A4D-5154-87D0-F45A-3DB8E21031D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E65B83-A492-AD3E-5393-ADE0AB72ADF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BF2D3F-5EBF-6E6F-EF3E-198F51EFD76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E4C062-CF2F-92B5-ABFB-C4F78392B92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5AF95-AEB5-B78F-8345-F90B5C5BBDCF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2C77A9-6888-2360-4388-F298021EBAC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9BAC23-5945-E9D4-4F63-B42BC2D002E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FB4C21-DDBA-186F-7FA4-C40B9842C0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BCE374-D3F6-3DF9-D003-08D01B8336A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469467-F652-F882-146B-407763B9F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E03F1-E516-3693-55E0-6630F1E3FF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62444A-84D7-60A0-9DA2-F0101A8878C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5DEB60-F9AC-ECBD-C2AB-8C4B2BA12A09}"/>
              </a:ext>
            </a:extLst>
          </p:cNvPr>
          <p:cNvGrpSpPr/>
          <p:nvPr/>
        </p:nvGrpSpPr>
        <p:grpSpPr>
          <a:xfrm>
            <a:off x="739599" y="4347458"/>
            <a:ext cx="427282" cy="244041"/>
            <a:chOff x="3410137" y="3967835"/>
            <a:chExt cx="3140841" cy="9444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538F5C-37EF-7395-D6C8-4EDA4C18006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41261E7-2937-E36A-3216-61284B1F31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104002-7948-7D93-698C-0703CED4639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CF528B-4B75-CB3B-A595-312A73CDA71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D3BF26-8F8E-B365-1F6C-EAA996266FB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3A101F-13F2-4855-4631-8F7BFA3B71D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F0D2664-1538-B8E4-ECBE-FC1232699A1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B10882-EBC0-26EA-0966-9667B2FBDBF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26C776-C257-8BEE-9230-C4E8841297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CE0199-E5D6-D412-CFDC-B998E7D5C2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9E927E-A2EF-2086-DA9F-F48A209027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74D0C-2386-590D-74F9-46934BE131A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56EC07-01E8-0BAE-4039-FA93A6CF712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CEB52D-8BE3-D9F2-2D70-C1C77963A8D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3013F4-83F5-47E4-02BA-BD8D6DBA2A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5CEF5B-4576-F9BD-1B65-713963E5AD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123C2F-294E-2D65-5236-363E70A5BAE9}"/>
              </a:ext>
            </a:extLst>
          </p:cNvPr>
          <p:cNvGrpSpPr/>
          <p:nvPr/>
        </p:nvGrpSpPr>
        <p:grpSpPr>
          <a:xfrm>
            <a:off x="729563" y="4574511"/>
            <a:ext cx="427282" cy="244041"/>
            <a:chOff x="3410137" y="3967835"/>
            <a:chExt cx="3140841" cy="9444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65C98F-9ABF-D97B-7A8F-933BB7AFFCC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73C099-DAB1-3805-72EB-3B731F8B5EE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370BFA3-6638-2EC8-2CC4-6F924B13A16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9933D0B-1015-5E8F-423D-4864C055827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AD7BC6-2B2D-B3E7-8F81-49F4AA36373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5BAE5B6-45C0-5D63-617A-56898B4FB81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7016BB-2431-0980-DE93-C83DFFED87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EE99CD-A3ED-282D-40AF-277295FB9A0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B5702C-F51C-0FB8-A94E-89885B05E27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F5EE1D-E7A9-1F66-411C-A2C1E3B6504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C99B280-D9B4-35FB-160B-57B675C0DD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83093D-7C37-A308-E8BF-A637CDBCE7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966178-2C07-9285-DE72-32B3E46A036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07F29B-7940-7E44-0B97-5EF9328C33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313098-84FC-0330-9EAF-26E3080D7B1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1DF617-6265-D5ED-6834-2549C61EA88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F7126-20E2-780C-9291-7F79E93C53C2}"/>
              </a:ext>
            </a:extLst>
          </p:cNvPr>
          <p:cNvGrpSpPr/>
          <p:nvPr/>
        </p:nvGrpSpPr>
        <p:grpSpPr>
          <a:xfrm>
            <a:off x="2099548" y="3850777"/>
            <a:ext cx="427282" cy="244041"/>
            <a:chOff x="3410137" y="3967835"/>
            <a:chExt cx="3140841" cy="9444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B63D4-8C03-7FB6-7730-18B4E6184C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E873A50-1647-1A0E-64E6-25DB25982FB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EC03E11-B761-5672-341C-5C935118CAF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9B0EB8-5DFF-653A-5F84-8B854EFED82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E092EE-835D-4D7A-728D-056DCCBB4E4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F7B5AD0-5693-117F-B11E-0978601AB2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7CB461-DAF8-F833-33AF-BF47B6043D9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052A16-2499-81BF-E55C-C36C7D67619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6A48B73-9608-F402-874A-5C2CF5AF8D9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41042C-952B-893A-3C5A-12C1BE0CC0A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0C80A72-3660-9EF6-FA9F-00E92AD867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EA6FFA-5E5C-37E3-AA83-089B4970B0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5F62A4-0593-3B2A-36CD-DF80D676CCE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C9370F-3F0D-D01E-758C-9961BC02D9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ADDEBD-F70F-EE5F-A113-E95E07F406A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AE9155-E228-C126-3A7B-F3ABFBE435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AB8FE-2D73-E3BB-741A-1E1557661889}"/>
              </a:ext>
            </a:extLst>
          </p:cNvPr>
          <p:cNvGrpSpPr/>
          <p:nvPr/>
        </p:nvGrpSpPr>
        <p:grpSpPr>
          <a:xfrm>
            <a:off x="2100985" y="4060595"/>
            <a:ext cx="427282" cy="244041"/>
            <a:chOff x="3410137" y="3967835"/>
            <a:chExt cx="3140841" cy="94441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323081-A7D4-E840-826C-125DEFF9015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8FBCB3-BBF2-7F7F-E90C-3835052860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8CCC149-4A16-B882-235B-03FF7D407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E0D74F-F7D8-E81A-0D93-764A4FCD249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CC9EFC8-F23C-890B-A7CC-DE8554614BB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8CDBF23-227C-F5A5-034E-FDF2202A7AC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A54328-423F-BA79-09AB-8568A2F38F6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36629CF-3D2A-60F3-977B-960CE184EB1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24A7C9-FCC8-79AA-8903-DDB39D20264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0351A02-CE16-2D97-F818-4A92652C15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5A89EF0-EC53-5E44-C3B6-977E96666A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E2212C-BA66-FFBC-C0D1-2198EF427D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1E22160-9DFB-E261-24AF-50FF2D62C63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C7F12D-591B-628E-5376-A8E9F8D1162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AD7F96C-9B68-543C-5CE5-CC61872C2A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7601C0B-852F-8840-6F0A-425DDAA7476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53BC6B-9E02-E0BE-A9A3-165F470986E1}"/>
              </a:ext>
            </a:extLst>
          </p:cNvPr>
          <p:cNvGrpSpPr/>
          <p:nvPr/>
        </p:nvGrpSpPr>
        <p:grpSpPr>
          <a:xfrm>
            <a:off x="2108743" y="4347458"/>
            <a:ext cx="427282" cy="244041"/>
            <a:chOff x="3410137" y="3967835"/>
            <a:chExt cx="3140841" cy="94441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DC6CF6-4340-E9AE-3C85-4F6C823362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BEF38C0-474E-EA20-28D0-5055ADAC32D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8191878-1805-3D2A-B4B5-6DCAF52365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FAB736-0DE1-4E90-C595-A242B3683D0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E4B878-429D-B80F-E94A-66229CBBBF6C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FF8842-FC1C-B075-162C-02BB75BC4F0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DA63B53-D589-7F97-3336-155D4695C3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0BCF4F-A137-F544-7060-745C35C5194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5FA16E9-B6D5-0833-96D6-7D7A37249DD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E3EEBB7-262F-B078-4AB6-761EE327552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0DDDD26-E061-7EFC-F0A7-F14180A84D5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AB81389-4CBA-0351-7F35-9FBF50F593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3869D6-8F98-CB2C-5825-BD6D1A330D8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87C61FF-ECF3-8E15-3CEB-1F9A9579E89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C41470C-912E-728D-307B-2CCFDD7C38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DB44E4-52BD-DF91-D070-48581D1A3C8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26AC4D-CABE-45CB-FA5B-833BC350388F}"/>
              </a:ext>
            </a:extLst>
          </p:cNvPr>
          <p:cNvGrpSpPr/>
          <p:nvPr/>
        </p:nvGrpSpPr>
        <p:grpSpPr>
          <a:xfrm>
            <a:off x="2108428" y="4581223"/>
            <a:ext cx="427282" cy="244041"/>
            <a:chOff x="3410137" y="3967835"/>
            <a:chExt cx="3140841" cy="94441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DEA8C1-916D-84C2-07F7-66F56FAF2C1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667D596-A97C-099A-533E-24C0B2A7C32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BF1CC58-9F22-6239-D1FE-4B691B8902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771112-F231-8F22-8F2A-FF454A35A40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389C723-1237-39E5-0390-C20701FACA4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4E81A96-CCB9-6DE0-C8BE-1AB12957BE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3C6F3AF-0CEF-9890-B961-2A428040584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EEC7F27-34BC-0B44-DE4B-243D0547B9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B57364B-C5C0-777E-ABDE-515D983FFCA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FEBC1D5-DE04-EEC3-63CA-E5C31699A60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54CEB32-DF7F-DB85-93BD-C585E18AADA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FFDA2AE-470D-7EFF-3226-3B4199D53D5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705D04-2EFA-80AD-B0AE-D094D76B01D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227AC26-4251-B51F-3CA2-09116357531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4E49F44-5CB3-8C6F-FA6D-2CD35391D02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FB7D4EE-CEDF-0FCD-12DA-63BE3EEDF36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F0EB58-9B6B-57BB-4E6B-39A8FE92B6D6}"/>
              </a:ext>
            </a:extLst>
          </p:cNvPr>
          <p:cNvSpPr/>
          <p:nvPr/>
        </p:nvSpPr>
        <p:spPr>
          <a:xfrm>
            <a:off x="923311" y="378942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613E84-72A0-ACF8-E0B2-9FDEB9B77E71}"/>
              </a:ext>
            </a:extLst>
          </p:cNvPr>
          <p:cNvSpPr/>
          <p:nvPr/>
        </p:nvSpPr>
        <p:spPr>
          <a:xfrm>
            <a:off x="2275192" y="378307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1702D93-FD51-5232-26A5-4B0B638C7C8A}"/>
              </a:ext>
            </a:extLst>
          </p:cNvPr>
          <p:cNvSpPr/>
          <p:nvPr/>
        </p:nvSpPr>
        <p:spPr>
          <a:xfrm>
            <a:off x="2168445" y="486650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768E54C-50B4-7420-A420-4CBA1FAE1290}"/>
              </a:ext>
            </a:extLst>
          </p:cNvPr>
          <p:cNvSpPr/>
          <p:nvPr/>
        </p:nvSpPr>
        <p:spPr>
          <a:xfrm>
            <a:off x="811009" y="487805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4C68568-831A-FFCD-8315-1825C6F41D21}"/>
              </a:ext>
            </a:extLst>
          </p:cNvPr>
          <p:cNvSpPr/>
          <p:nvPr/>
        </p:nvSpPr>
        <p:spPr>
          <a:xfrm flipV="1">
            <a:off x="896181" y="525802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40ACC2-9B69-A627-1C50-DAA96E2C95F0}"/>
              </a:ext>
            </a:extLst>
          </p:cNvPr>
          <p:cNvSpPr/>
          <p:nvPr/>
        </p:nvSpPr>
        <p:spPr>
          <a:xfrm flipV="1">
            <a:off x="2255887" y="524233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B68DD06-51B2-3B81-1101-DACDF8173DB1}"/>
              </a:ext>
            </a:extLst>
          </p:cNvPr>
          <p:cNvCxnSpPr>
            <a:cxnSpLocks/>
          </p:cNvCxnSpPr>
          <p:nvPr/>
        </p:nvCxnSpPr>
        <p:spPr>
          <a:xfrm flipH="1">
            <a:off x="2034556" y="557820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565C3BC-B448-D877-39FC-2B959702D9FC}"/>
              </a:ext>
            </a:extLst>
          </p:cNvPr>
          <p:cNvCxnSpPr/>
          <p:nvPr/>
        </p:nvCxnSpPr>
        <p:spPr>
          <a:xfrm flipH="1">
            <a:off x="2168780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EFD317B-1964-4219-8A77-BC10D7813CA4}"/>
              </a:ext>
            </a:extLst>
          </p:cNvPr>
          <p:cNvCxnSpPr/>
          <p:nvPr/>
        </p:nvCxnSpPr>
        <p:spPr>
          <a:xfrm flipH="1">
            <a:off x="2294615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A24459-DE86-8182-6309-74493A5C8039}"/>
              </a:ext>
            </a:extLst>
          </p:cNvPr>
          <p:cNvCxnSpPr/>
          <p:nvPr/>
        </p:nvCxnSpPr>
        <p:spPr>
          <a:xfrm flipH="1">
            <a:off x="2446906" y="5590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126562D-931B-174C-D5DF-419E2D56F047}"/>
              </a:ext>
            </a:extLst>
          </p:cNvPr>
          <p:cNvSpPr txBox="1"/>
          <p:nvPr/>
        </p:nvSpPr>
        <p:spPr>
          <a:xfrm>
            <a:off x="722875" y="48441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D2A90C-92FF-C65C-B080-052D6EE807CE}"/>
              </a:ext>
            </a:extLst>
          </p:cNvPr>
          <p:cNvSpPr txBox="1"/>
          <p:nvPr/>
        </p:nvSpPr>
        <p:spPr>
          <a:xfrm>
            <a:off x="2066219" y="485742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D70E772-8953-7BC0-DAD7-23BB43D6B34E}"/>
              </a:ext>
            </a:extLst>
          </p:cNvPr>
          <p:cNvCxnSpPr>
            <a:cxnSpLocks/>
          </p:cNvCxnSpPr>
          <p:nvPr/>
        </p:nvCxnSpPr>
        <p:spPr>
          <a:xfrm>
            <a:off x="501435" y="3840938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15959CA-0DA2-D5E0-A5E4-51CF4DB23418}"/>
              </a:ext>
            </a:extLst>
          </p:cNvPr>
          <p:cNvCxnSpPr>
            <a:cxnSpLocks/>
          </p:cNvCxnSpPr>
          <p:nvPr/>
        </p:nvCxnSpPr>
        <p:spPr>
          <a:xfrm flipV="1">
            <a:off x="1634927" y="334811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682C878-29B8-79C4-FFBF-8E649EC03473}"/>
              </a:ext>
            </a:extLst>
          </p:cNvPr>
          <p:cNvCxnSpPr>
            <a:cxnSpLocks/>
          </p:cNvCxnSpPr>
          <p:nvPr/>
        </p:nvCxnSpPr>
        <p:spPr>
          <a:xfrm>
            <a:off x="1634927" y="3842306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3137B47-830E-6466-E50E-677AF87B7769}"/>
              </a:ext>
            </a:extLst>
          </p:cNvPr>
          <p:cNvSpPr txBox="1"/>
          <p:nvPr/>
        </p:nvSpPr>
        <p:spPr>
          <a:xfrm>
            <a:off x="1496074" y="29571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50B0B5-C6EF-0240-AD22-250583ACE3F7}"/>
              </a:ext>
            </a:extLst>
          </p:cNvPr>
          <p:cNvSpPr txBox="1"/>
          <p:nvPr/>
        </p:nvSpPr>
        <p:spPr>
          <a:xfrm>
            <a:off x="1991107" y="355734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702FF28-34B1-D2BC-8371-E87B239CB808}"/>
              </a:ext>
            </a:extLst>
          </p:cNvPr>
          <p:cNvSpPr/>
          <p:nvPr/>
        </p:nvSpPr>
        <p:spPr>
          <a:xfrm>
            <a:off x="1535568" y="373389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89F6734-BFBF-D84C-D900-4589367961D8}"/>
              </a:ext>
            </a:extLst>
          </p:cNvPr>
          <p:cNvSpPr/>
          <p:nvPr/>
        </p:nvSpPr>
        <p:spPr>
          <a:xfrm>
            <a:off x="1600640" y="381437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EFD940-BA26-A4B3-FAD5-508D80A19038}"/>
              </a:ext>
            </a:extLst>
          </p:cNvPr>
          <p:cNvSpPr txBox="1"/>
          <p:nvPr/>
        </p:nvSpPr>
        <p:spPr>
          <a:xfrm>
            <a:off x="1669215" y="347105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6824C80-7336-B0AA-97E8-FC2902379203}"/>
              </a:ext>
            </a:extLst>
          </p:cNvPr>
          <p:cNvCxnSpPr>
            <a:cxnSpLocks/>
          </p:cNvCxnSpPr>
          <p:nvPr/>
        </p:nvCxnSpPr>
        <p:spPr>
          <a:xfrm>
            <a:off x="1173502" y="490875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C975AE-0ADB-16CA-37A2-778A9A909130}"/>
              </a:ext>
            </a:extLst>
          </p:cNvPr>
          <p:cNvCxnSpPr>
            <a:cxnSpLocks/>
          </p:cNvCxnSpPr>
          <p:nvPr/>
        </p:nvCxnSpPr>
        <p:spPr>
          <a:xfrm>
            <a:off x="2134403" y="536377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B75FA94-81B0-627E-C4E5-08F92BBD23DA}"/>
              </a:ext>
            </a:extLst>
          </p:cNvPr>
          <p:cNvCxnSpPr>
            <a:cxnSpLocks/>
          </p:cNvCxnSpPr>
          <p:nvPr/>
        </p:nvCxnSpPr>
        <p:spPr>
          <a:xfrm>
            <a:off x="281002" y="535759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C26FE4A-E61A-5A07-2BF9-7D063DB8C596}"/>
              </a:ext>
            </a:extLst>
          </p:cNvPr>
          <p:cNvCxnSpPr>
            <a:cxnSpLocks/>
          </p:cNvCxnSpPr>
          <p:nvPr/>
        </p:nvCxnSpPr>
        <p:spPr>
          <a:xfrm>
            <a:off x="1170861" y="491790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A4C919-699E-8B41-6A84-15C92014DF8F}"/>
              </a:ext>
            </a:extLst>
          </p:cNvPr>
          <p:cNvCxnSpPr>
            <a:cxnSpLocks/>
          </p:cNvCxnSpPr>
          <p:nvPr/>
        </p:nvCxnSpPr>
        <p:spPr>
          <a:xfrm>
            <a:off x="2109704" y="4921615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02BA09-706E-C461-96F4-22FCFF5D9546}"/>
              </a:ext>
            </a:extLst>
          </p:cNvPr>
          <p:cNvSpPr/>
          <p:nvPr/>
        </p:nvSpPr>
        <p:spPr>
          <a:xfrm>
            <a:off x="3524861" y="2145079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21F304A-D085-880D-6DD7-54764275B2B4}"/>
              </a:ext>
            </a:extLst>
          </p:cNvPr>
          <p:cNvSpPr/>
          <p:nvPr/>
        </p:nvSpPr>
        <p:spPr>
          <a:xfrm>
            <a:off x="4070527" y="2191814"/>
            <a:ext cx="858959" cy="564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146EA9-FB13-DCF1-0B11-33F7EC1761A6}"/>
              </a:ext>
            </a:extLst>
          </p:cNvPr>
          <p:cNvGrpSpPr/>
          <p:nvPr/>
        </p:nvGrpSpPr>
        <p:grpSpPr>
          <a:xfrm>
            <a:off x="3605565" y="1706216"/>
            <a:ext cx="427282" cy="244041"/>
            <a:chOff x="3410137" y="3967835"/>
            <a:chExt cx="3140841" cy="94441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E7559D6-1C08-CF2E-DAB0-6DBCD933BC7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C8886C6-3D17-8699-C39B-55FC180D774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4147C01-1B80-AFD1-D1E6-9607004BB3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C19CB8D-9649-E901-5EF1-9857AAFA18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DC38BFE-16B5-E5D4-0C6F-4A257FEB61D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7D06DCB-CAC5-0014-F134-8BF5D1D08AC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0E3DC-CF10-0057-4D87-A42300079E0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4E0BC61-B846-39B0-AE2A-B89714D1BB7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7EC4390-62C7-D879-594A-DDC65CF9768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9A1A8A6-80FF-BEDE-475D-E435FA505A5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8DA3AA3-1C86-4539-5EE2-5DDEEA068A3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EDCE244-FE9F-44F7-DA83-AE30F69332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02A153-6C93-212E-420C-65BE1A82F8BE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BD34AB-E89E-B4AC-9864-C0CDD63401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BE90C99-1CD2-3244-2972-185340B6F7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A0F6EA0-48D5-2A16-465D-721B1D23EA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601F2-87F1-1F22-D1A5-C2811C7AD42F}"/>
              </a:ext>
            </a:extLst>
          </p:cNvPr>
          <p:cNvGrpSpPr/>
          <p:nvPr/>
        </p:nvGrpSpPr>
        <p:grpSpPr>
          <a:xfrm>
            <a:off x="3603005" y="1909631"/>
            <a:ext cx="427282" cy="244041"/>
            <a:chOff x="3410137" y="3967835"/>
            <a:chExt cx="3140841" cy="94441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D7803B0-756D-9F94-E267-D79D0B6D27C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3933E42-2427-4BF0-8BEE-AFEA4515974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68E023D-106D-2622-036D-BC7D7CDB53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7DE45B-39BD-8CA3-7589-8E8D50A1005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E3C13E9-2B38-7675-E97C-7224D5CFB5B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E0A663-EAE4-6D61-3DB2-468AD01BD5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47CF875-F2D3-BCD5-5209-DCF8DF31E23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88FBD95-8FFF-AD7C-4FBE-6D2301D325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9514E68-37A6-9329-ECEB-70306C3729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363B41A-1F26-7952-A2FC-94E764DAE9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41CA2FD-9247-67DC-A4E2-E8735ED6AD1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C061608-BEA8-029C-1A7F-2C6BD7F0A24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CBB1945-66D7-1A0D-77E5-C145393791A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CF9B3B2-0BF0-36FD-4206-834770DC2B7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38D3960-B7CB-A2A5-5F46-0021E56A854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1C9374F-B18C-6896-26C5-367341D6EF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C4BAF4-99F8-47FE-3631-F36C792079C5}"/>
              </a:ext>
            </a:extLst>
          </p:cNvPr>
          <p:cNvGrpSpPr/>
          <p:nvPr/>
        </p:nvGrpSpPr>
        <p:grpSpPr>
          <a:xfrm>
            <a:off x="3593824" y="2203644"/>
            <a:ext cx="427282" cy="244041"/>
            <a:chOff x="3410137" y="3967835"/>
            <a:chExt cx="3140841" cy="94441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CF33A8D-1457-A4A9-1340-23810741AAD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6B5276C-DD86-4CF7-D79C-B1EA692FDE4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6971B36-13DD-0670-97E4-37BE009C0FE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5889BAE-AAE9-1F4C-AEC2-DF5502904B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04EC83-E4B9-554A-74DD-330F1E69112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1CDD1C1-9B6E-E953-AB2F-C7AE1B6087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3F6F2A-D8E2-0869-D15A-9FE87295FB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581F975-8F22-5456-D281-7CAF938273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D5FE353-AE5F-CD40-4613-71E12DB632B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0F7E8E-1078-90B1-4167-1664E34F605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BE61CA9-1448-FF98-A236-88A47AC1633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9CDE78E-5AE0-EEA4-EA7E-01525E30FA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D19F11C-EBF6-09B4-3AA5-DD71C78B4E9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E4C8369-4D39-4AAF-21E8-CBCC8A06CDC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380EB5-6124-CFCF-93CB-0A7D9252861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E51FB2-5202-05F6-8061-527903044E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8B0B4D4-E640-3220-75DF-AAAA66C793D2}"/>
              </a:ext>
            </a:extLst>
          </p:cNvPr>
          <p:cNvGrpSpPr/>
          <p:nvPr/>
        </p:nvGrpSpPr>
        <p:grpSpPr>
          <a:xfrm>
            <a:off x="3583788" y="2430697"/>
            <a:ext cx="427282" cy="244041"/>
            <a:chOff x="3410137" y="3967835"/>
            <a:chExt cx="3140841" cy="94441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D900627-6324-9A87-5D64-1D2DFA0CFB1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E70E0C7-9E71-4239-0E1D-9116FDB397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28F18EE-6EF6-0491-6870-3189FC2AC04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8AD46C7-27AC-90D5-7FBD-F8A778EFA8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95BD4DC-564E-E644-8472-F59E20FD0E0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177E49A-1B70-FE0E-7685-8C19AA8132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400722D-84EF-9784-7883-296E8F75AB6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96A4865-8716-E73E-E4F2-FFECE46D8DE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08AE81-2E52-B653-0B15-6D1C46C9D0F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23D670E1-734B-633E-DFE5-9E38AB9342B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BA9F4A8-5D05-231A-5D7A-CA6CBCF3926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3BEB118-B3AB-6B0E-DC99-40C29C9AEF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764020B-FCA7-5704-494B-42DCE9BD27A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FE67503-985C-2C32-909A-8F9D60CD7A8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86B7C43-8E6D-4AF5-031A-D6D193634E8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BDA1231-5FE7-52E9-7B59-AED79E2F9C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02AE7FB-A908-B092-15E7-110A9792EBD3}"/>
              </a:ext>
            </a:extLst>
          </p:cNvPr>
          <p:cNvGrpSpPr/>
          <p:nvPr/>
        </p:nvGrpSpPr>
        <p:grpSpPr>
          <a:xfrm>
            <a:off x="4953773" y="1706963"/>
            <a:ext cx="427282" cy="244041"/>
            <a:chOff x="3410137" y="3967835"/>
            <a:chExt cx="3140841" cy="9444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4D663DD-5D32-F6FB-A796-24183BDB38B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C54ADB4-0DBC-7D75-AEF3-7AB28B157C5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EE406A3-ACC5-3705-BD4C-8C4BDEF9E63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FD056F3-F4DF-FCEC-70B2-19944A27E1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39CB43-9CBB-52FC-7C42-FB5D63095D7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C495A5-12E3-CC48-6778-191AEB578C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407BAFD-F58B-5029-7D98-7353F89F37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A0FCA12-B44F-0E30-B8EB-90FED57B8B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EFC3B49-6980-F329-79C6-FF0D1B06AEE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233C34B-2C06-A9C1-9DD3-A02E632C0C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78FC5C-5B0E-388F-18A9-E64CE5897A8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315222A-E0D9-6B19-58C5-2BC45F5A206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99A877F-60EC-3CEE-2F05-CBA749F4EA8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17962E9-10D7-C5A8-794D-545632727D7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DE7CC29-EF32-54B5-B958-D1B8ADDDA8D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60EEA7E-9987-982A-D257-45D0413919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DB04FBB-5E90-0624-1BE5-6828AAF1B23B}"/>
              </a:ext>
            </a:extLst>
          </p:cNvPr>
          <p:cNvGrpSpPr/>
          <p:nvPr/>
        </p:nvGrpSpPr>
        <p:grpSpPr>
          <a:xfrm>
            <a:off x="4955210" y="1916781"/>
            <a:ext cx="427282" cy="244041"/>
            <a:chOff x="3410137" y="3967835"/>
            <a:chExt cx="3140841" cy="94441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7D3719D-BA08-466C-31F3-582C763A678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4288905-1CA1-11CB-A287-4A11E89D509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62CBD0-E94E-02F2-8175-475142F9A07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B93B88F-A3F8-A82E-F422-7DDA697E44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908A21B-1AF9-EF51-5C92-01B0CC2E34F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63757AF-62A8-31F2-BC91-45D52BCE76A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CF6DA0-1B09-3517-E3D3-791890F4D4D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9460A5E-8045-C83A-6D68-BEA007D716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D0F721C-5E95-0E2E-F38F-793573BAFE8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885FC9D-85C9-AACB-901B-D69E3B4E77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9230BE32-6661-8D41-7E78-CDEE0568A5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E9E166AA-DFA8-AE53-4E15-DC66B02D0E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3BCED32-2014-F89F-88B0-0AF784481A1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8663409-CA00-3960-E3AE-7688DD28440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7F17EB6-1FAC-16E4-E71D-F194FCD692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F7E45A-3652-4B46-5AB6-B2C92DBE83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5A6AE5-EC0D-4F90-94B0-72155FC17F8E}"/>
              </a:ext>
            </a:extLst>
          </p:cNvPr>
          <p:cNvGrpSpPr/>
          <p:nvPr/>
        </p:nvGrpSpPr>
        <p:grpSpPr>
          <a:xfrm>
            <a:off x="4962968" y="2203644"/>
            <a:ext cx="427282" cy="244041"/>
            <a:chOff x="3410137" y="3967835"/>
            <a:chExt cx="3140841" cy="9444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F09D46F-B464-B210-436C-C3D72C1AAEF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0AE40C2-5124-4609-C85C-C318016BB7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6E6983C5-814A-A9F3-83AE-E611760FB7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FD6C4FAB-2689-63A4-CD42-949915982F4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026E643-E835-6525-CC8F-6A0236ADB1F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646FFA1-4103-241C-A3C4-1D3A29FE3AE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3A8BF74-1985-B254-D70E-F836E799CEE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C25B474-EABE-1A20-B493-B70488F2AB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B9BC011-F499-2DDD-301C-4660D7D3A63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0DBF200-FE74-CD95-C477-4B4ABA5C5A2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BA910F3-23C8-759D-0F37-AD638FC944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C1E14A6-43BF-86F7-2A87-3DCED0332B4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2A3AC12-4FD1-31B7-E5CA-82D7FC9D45A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AFA21AE-6905-BC9D-1433-66F57EAEA5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6599CD4-4D45-8479-DED5-EE3919247FD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7E2D539-7031-171F-2F85-1E166BA1A6E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51B19D-F5C5-8443-C1D7-D782EA7A9700}"/>
              </a:ext>
            </a:extLst>
          </p:cNvPr>
          <p:cNvGrpSpPr/>
          <p:nvPr/>
        </p:nvGrpSpPr>
        <p:grpSpPr>
          <a:xfrm>
            <a:off x="4962653" y="2437409"/>
            <a:ext cx="427282" cy="244041"/>
            <a:chOff x="3410137" y="3967835"/>
            <a:chExt cx="3140841" cy="94441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4602F06-8F23-08DF-E8CA-DBBA429D1D7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02DD3D-6206-1AD6-0961-3872EB349D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AD0844-38C9-096E-BA01-307CD325FD6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AD902B0-641C-46D1-8DA6-381025BC02A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816F40-5049-13BF-CF50-5630E3689A2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AE14427-32A6-2580-3DFA-C1774B0F8E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BEA5769-6A38-B450-48B5-ACA8D3A9F63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D8234E-1582-C802-092B-D8082B3FD0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C7B9EE3-5F0B-E8B9-F5C7-A99D1222735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B040DAF-D414-F9B1-18E7-6FB2E49885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A9B2A98-E09D-D476-4280-9FA5D65F62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E18B90C-8659-0015-82F8-35E9723A3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BA0F787-9D99-3322-CA73-F432DD71D9D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E75BB2-C92D-1EE7-A638-C5B42451696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502BF86-4EC9-9854-5F2D-1D65FDEB649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37A55556-F9B5-2321-965A-335240D27A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BA9DE33-A90A-2F13-BD13-F1C86092F900}"/>
              </a:ext>
            </a:extLst>
          </p:cNvPr>
          <p:cNvSpPr/>
          <p:nvPr/>
        </p:nvSpPr>
        <p:spPr>
          <a:xfrm>
            <a:off x="3779010" y="1743617"/>
            <a:ext cx="70545" cy="9881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2D23E94-6BBF-AD10-AD15-D0044FB72CFC}"/>
              </a:ext>
            </a:extLst>
          </p:cNvPr>
          <p:cNvSpPr/>
          <p:nvPr/>
        </p:nvSpPr>
        <p:spPr>
          <a:xfrm>
            <a:off x="5133067" y="1694188"/>
            <a:ext cx="68370" cy="10312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0A9C43C-14E8-8234-43DF-E243CD45FD93}"/>
              </a:ext>
            </a:extLst>
          </p:cNvPr>
          <p:cNvSpPr/>
          <p:nvPr/>
        </p:nvSpPr>
        <p:spPr>
          <a:xfrm>
            <a:off x="5022670" y="2722689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79C74CC-40A1-E4BC-90A0-13B13D506496}"/>
              </a:ext>
            </a:extLst>
          </p:cNvPr>
          <p:cNvSpPr/>
          <p:nvPr/>
        </p:nvSpPr>
        <p:spPr>
          <a:xfrm>
            <a:off x="3665234" y="2734238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E3BCA02-93A6-2423-B8B6-2EDAE8A2D9B4}"/>
              </a:ext>
            </a:extLst>
          </p:cNvPr>
          <p:cNvSpPr/>
          <p:nvPr/>
        </p:nvSpPr>
        <p:spPr>
          <a:xfrm flipV="1">
            <a:off x="3750406" y="3114210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60297CF-49AF-68C8-B91D-488107E66C9E}"/>
              </a:ext>
            </a:extLst>
          </p:cNvPr>
          <p:cNvSpPr/>
          <p:nvPr/>
        </p:nvSpPr>
        <p:spPr>
          <a:xfrm flipV="1">
            <a:off x="5110112" y="3098519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8B077BA-32A4-7338-1ED2-1CD404C9E5FC}"/>
              </a:ext>
            </a:extLst>
          </p:cNvPr>
          <p:cNvSpPr txBox="1"/>
          <p:nvPr/>
        </p:nvSpPr>
        <p:spPr>
          <a:xfrm>
            <a:off x="3577100" y="2700328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C07E66-CD4B-3DE2-5817-80911EA69897}"/>
              </a:ext>
            </a:extLst>
          </p:cNvPr>
          <p:cNvSpPr txBox="1"/>
          <p:nvPr/>
        </p:nvSpPr>
        <p:spPr>
          <a:xfrm>
            <a:off x="4935299" y="2704529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1, 4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912845E-67D8-452F-B9E3-3F7AD0C885AE}"/>
              </a:ext>
            </a:extLst>
          </p:cNvPr>
          <p:cNvCxnSpPr>
            <a:cxnSpLocks/>
          </p:cNvCxnSpPr>
          <p:nvPr/>
        </p:nvCxnSpPr>
        <p:spPr>
          <a:xfrm flipV="1">
            <a:off x="4489152" y="1204298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C47276E-AF66-B103-2415-52040B4BE2F0}"/>
              </a:ext>
            </a:extLst>
          </p:cNvPr>
          <p:cNvCxnSpPr>
            <a:cxnSpLocks/>
          </p:cNvCxnSpPr>
          <p:nvPr/>
        </p:nvCxnSpPr>
        <p:spPr>
          <a:xfrm>
            <a:off x="4489152" y="171624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2B7B7DE2-9A30-21E1-AB7A-5016375F69C1}"/>
              </a:ext>
            </a:extLst>
          </p:cNvPr>
          <p:cNvSpPr txBox="1"/>
          <p:nvPr/>
        </p:nvSpPr>
        <p:spPr>
          <a:xfrm>
            <a:off x="4350299" y="81331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C1D4FBA-BC5C-EA80-3D0D-A7D28BAB8882}"/>
              </a:ext>
            </a:extLst>
          </p:cNvPr>
          <p:cNvSpPr txBox="1"/>
          <p:nvPr/>
        </p:nvSpPr>
        <p:spPr>
          <a:xfrm>
            <a:off x="4802095" y="1391804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1A81683-F877-C89B-AC9A-4D2E50E76D47}"/>
              </a:ext>
            </a:extLst>
          </p:cNvPr>
          <p:cNvSpPr/>
          <p:nvPr/>
        </p:nvSpPr>
        <p:spPr>
          <a:xfrm>
            <a:off x="4389793" y="1590078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3739215-991A-38A3-D90E-D0EAC80F359E}"/>
              </a:ext>
            </a:extLst>
          </p:cNvPr>
          <p:cNvSpPr/>
          <p:nvPr/>
        </p:nvSpPr>
        <p:spPr>
          <a:xfrm>
            <a:off x="4454865" y="1670561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678EAE-D5A2-CF87-14AD-B4406676227F}"/>
              </a:ext>
            </a:extLst>
          </p:cNvPr>
          <p:cNvSpPr txBox="1"/>
          <p:nvPr/>
        </p:nvSpPr>
        <p:spPr>
          <a:xfrm>
            <a:off x="4523440" y="13272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5B2835-D7F6-6337-DD05-E0798DDE4C52}"/>
              </a:ext>
            </a:extLst>
          </p:cNvPr>
          <p:cNvSpPr txBox="1"/>
          <p:nvPr/>
        </p:nvSpPr>
        <p:spPr>
          <a:xfrm>
            <a:off x="2524269" y="107970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 is at mid-spool and CVT base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B1D5679-1375-2809-EEBF-3373F3B37888}"/>
              </a:ext>
            </a:extLst>
          </p:cNvPr>
          <p:cNvCxnSpPr>
            <a:cxnSpLocks/>
          </p:cNvCxnSpPr>
          <p:nvPr/>
        </p:nvCxnSpPr>
        <p:spPr>
          <a:xfrm flipV="1">
            <a:off x="3805588" y="1192569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1302810-C257-06E3-DE35-2F28D46D7F39}"/>
              </a:ext>
            </a:extLst>
          </p:cNvPr>
          <p:cNvCxnSpPr>
            <a:cxnSpLocks/>
          </p:cNvCxnSpPr>
          <p:nvPr/>
        </p:nvCxnSpPr>
        <p:spPr>
          <a:xfrm>
            <a:off x="3810024" y="54739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E171747A-6BDC-1763-720C-2AEB4A0B1059}"/>
              </a:ext>
            </a:extLst>
          </p:cNvPr>
          <p:cNvCxnSpPr>
            <a:cxnSpLocks/>
          </p:cNvCxnSpPr>
          <p:nvPr/>
        </p:nvCxnSpPr>
        <p:spPr>
          <a:xfrm flipV="1">
            <a:off x="5168325" y="1177158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40C26986-285D-2699-95FC-CD3DF03E5337}"/>
              </a:ext>
            </a:extLst>
          </p:cNvPr>
          <p:cNvCxnSpPr>
            <a:cxnSpLocks/>
          </p:cNvCxnSpPr>
          <p:nvPr/>
        </p:nvCxnSpPr>
        <p:spPr>
          <a:xfrm>
            <a:off x="5173462" y="555923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3992D11-407B-93F8-59B7-AFB2E6808524}"/>
              </a:ext>
            </a:extLst>
          </p:cNvPr>
          <p:cNvCxnSpPr/>
          <p:nvPr/>
        </p:nvCxnSpPr>
        <p:spPr>
          <a:xfrm>
            <a:off x="4256253" y="277795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1C51669-0AD3-AEA2-4281-7FD88991EA77}"/>
              </a:ext>
            </a:extLst>
          </p:cNvPr>
          <p:cNvCxnSpPr>
            <a:cxnSpLocks/>
          </p:cNvCxnSpPr>
          <p:nvPr/>
        </p:nvCxnSpPr>
        <p:spPr>
          <a:xfrm flipV="1">
            <a:off x="4488306" y="2442852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FBC7C2F-AF00-FD03-A8C2-1FDEC0C24A57}"/>
              </a:ext>
            </a:extLst>
          </p:cNvPr>
          <p:cNvSpPr txBox="1"/>
          <p:nvPr/>
        </p:nvSpPr>
        <p:spPr>
          <a:xfrm>
            <a:off x="4565339" y="27718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EAB83EF-B74E-0509-4F6C-44328044F74A}"/>
              </a:ext>
            </a:extLst>
          </p:cNvPr>
          <p:cNvSpPr txBox="1"/>
          <p:nvPr/>
        </p:nvSpPr>
        <p:spPr>
          <a:xfrm>
            <a:off x="4310803" y="21823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8EBAC58-3965-3CB2-9ED2-B976DCDBD209}"/>
              </a:ext>
            </a:extLst>
          </p:cNvPr>
          <p:cNvSpPr txBox="1"/>
          <p:nvPr/>
        </p:nvSpPr>
        <p:spPr>
          <a:xfrm>
            <a:off x="4097533" y="2862815"/>
            <a:ext cx="7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Arrow: Curved Left 340">
            <a:extLst>
              <a:ext uri="{FF2B5EF4-FFF2-40B4-BE49-F238E27FC236}">
                <a16:creationId xmlns:a16="http://schemas.microsoft.com/office/drawing/2014/main" id="{6AC844B1-28C7-3E41-21CE-27B8D4443382}"/>
              </a:ext>
            </a:extLst>
          </p:cNvPr>
          <p:cNvSpPr/>
          <p:nvPr/>
        </p:nvSpPr>
        <p:spPr>
          <a:xfrm>
            <a:off x="4416395" y="2609675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449CF5D-3E55-A357-C573-2C8D629778D4}"/>
              </a:ext>
            </a:extLst>
          </p:cNvPr>
          <p:cNvCxnSpPr>
            <a:cxnSpLocks/>
          </p:cNvCxnSpPr>
          <p:nvPr/>
        </p:nvCxnSpPr>
        <p:spPr>
          <a:xfrm>
            <a:off x="4485169" y="3403550"/>
            <a:ext cx="7756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0644C9DA-B878-497D-9BBF-73FC4BFE65D7}"/>
              </a:ext>
            </a:extLst>
          </p:cNvPr>
          <p:cNvSpPr txBox="1"/>
          <p:nvPr/>
        </p:nvSpPr>
        <p:spPr>
          <a:xfrm>
            <a:off x="4821746" y="3085256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99885FDC-27E3-7219-4DD0-68F91995FAE3}"/>
              </a:ext>
            </a:extLst>
          </p:cNvPr>
          <p:cNvCxnSpPr>
            <a:cxnSpLocks/>
          </p:cNvCxnSpPr>
          <p:nvPr/>
        </p:nvCxnSpPr>
        <p:spPr>
          <a:xfrm>
            <a:off x="3752190" y="3403550"/>
            <a:ext cx="7741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BCFDD675-8AD6-B7B1-B930-F538355A038C}"/>
              </a:ext>
            </a:extLst>
          </p:cNvPr>
          <p:cNvSpPr txBox="1"/>
          <p:nvPr/>
        </p:nvSpPr>
        <p:spPr>
          <a:xfrm>
            <a:off x="3983559" y="3069447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A60C4D-0088-7747-AB41-961CCA018F92}"/>
              </a:ext>
            </a:extLst>
          </p:cNvPr>
          <p:cNvSpPr txBox="1"/>
          <p:nvPr/>
        </p:nvSpPr>
        <p:spPr>
          <a:xfrm>
            <a:off x="4283505" y="4938730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F38D780-5DAD-D413-EFEA-A9FCC89FE710}"/>
              </a:ext>
            </a:extLst>
          </p:cNvPr>
          <p:cNvSpPr/>
          <p:nvPr/>
        </p:nvSpPr>
        <p:spPr>
          <a:xfrm flipH="1">
            <a:off x="4242042" y="4827761"/>
            <a:ext cx="550269" cy="6220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7BEE6BC-26E9-4113-29EC-881A01822F52}"/>
              </a:ext>
            </a:extLst>
          </p:cNvPr>
          <p:cNvCxnSpPr>
            <a:cxnSpLocks/>
          </p:cNvCxnSpPr>
          <p:nvPr/>
        </p:nvCxnSpPr>
        <p:spPr>
          <a:xfrm>
            <a:off x="4470986" y="430463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4C032CC-CB11-3707-E9AD-39B9976BFFE0}"/>
              </a:ext>
            </a:extLst>
          </p:cNvPr>
          <p:cNvCxnSpPr>
            <a:cxnSpLocks/>
          </p:cNvCxnSpPr>
          <p:nvPr/>
        </p:nvCxnSpPr>
        <p:spPr>
          <a:xfrm flipV="1">
            <a:off x="4603052" y="4314746"/>
            <a:ext cx="4618" cy="502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/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/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831F753-F6A1-2D56-32C1-2A563FB625C7}"/>
              </a:ext>
            </a:extLst>
          </p:cNvPr>
          <p:cNvCxnSpPr>
            <a:cxnSpLocks/>
          </p:cNvCxnSpPr>
          <p:nvPr/>
        </p:nvCxnSpPr>
        <p:spPr>
          <a:xfrm>
            <a:off x="5498162" y="1696261"/>
            <a:ext cx="0" cy="10949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AF3E08DA-4BE2-651C-281E-650541E77969}"/>
              </a:ext>
            </a:extLst>
          </p:cNvPr>
          <p:cNvSpPr txBox="1"/>
          <p:nvPr/>
        </p:nvSpPr>
        <p:spPr>
          <a:xfrm>
            <a:off x="5512071" y="2056369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8CA41C3-BDD9-A879-3662-8BD770B26087}"/>
              </a:ext>
            </a:extLst>
          </p:cNvPr>
          <p:cNvCxnSpPr>
            <a:cxnSpLocks/>
          </p:cNvCxnSpPr>
          <p:nvPr/>
        </p:nvCxnSpPr>
        <p:spPr>
          <a:xfrm flipV="1">
            <a:off x="2084344" y="4845019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B7461EFB-8540-ABCD-E5C1-D87D944566FA}"/>
              </a:ext>
            </a:extLst>
          </p:cNvPr>
          <p:cNvSpPr txBox="1"/>
          <p:nvPr/>
        </p:nvSpPr>
        <p:spPr>
          <a:xfrm>
            <a:off x="1316457" y="4561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91E3814-805A-1B72-EC53-CDB1125399E6}"/>
              </a:ext>
            </a:extLst>
          </p:cNvPr>
          <p:cNvSpPr txBox="1"/>
          <p:nvPr/>
        </p:nvSpPr>
        <p:spPr>
          <a:xfrm>
            <a:off x="2588134" y="464059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68B96FE-5C65-E652-6058-17C4F61F9FDC}"/>
              </a:ext>
            </a:extLst>
          </p:cNvPr>
          <p:cNvSpPr txBox="1"/>
          <p:nvPr/>
        </p:nvSpPr>
        <p:spPr>
          <a:xfrm>
            <a:off x="3368957" y="3865443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 is above LWA1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B81E53A-E55D-5318-16C6-298E1FF742BB}"/>
              </a:ext>
            </a:extLst>
          </p:cNvPr>
          <p:cNvSpPr/>
          <p:nvPr/>
        </p:nvSpPr>
        <p:spPr>
          <a:xfrm flipV="1">
            <a:off x="4436144" y="5454410"/>
            <a:ext cx="181585" cy="1063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0A07EC-6E4D-460F-0C1D-5ABCE5C43CD1}"/>
              </a:ext>
            </a:extLst>
          </p:cNvPr>
          <p:cNvSpPr txBox="1"/>
          <p:nvPr/>
        </p:nvSpPr>
        <p:spPr>
          <a:xfrm>
            <a:off x="4143066" y="1288312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56E11BF-54E2-8842-208E-9F0D6AEA6837}"/>
              </a:ext>
            </a:extLst>
          </p:cNvPr>
          <p:cNvCxnSpPr/>
          <p:nvPr/>
        </p:nvCxnSpPr>
        <p:spPr>
          <a:xfrm>
            <a:off x="5165427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FB23751D-058C-8C76-23D1-D7B59872F487}"/>
              </a:ext>
            </a:extLst>
          </p:cNvPr>
          <p:cNvCxnSpPr/>
          <p:nvPr/>
        </p:nvCxnSpPr>
        <p:spPr>
          <a:xfrm>
            <a:off x="3819878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430CFED5-72EF-FD76-2464-C7314EF62A9E}"/>
              </a:ext>
            </a:extLst>
          </p:cNvPr>
          <p:cNvSpPr txBox="1"/>
          <p:nvPr/>
        </p:nvSpPr>
        <p:spPr>
          <a:xfrm>
            <a:off x="5489607" y="1674380"/>
            <a:ext cx="4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526B599-1322-70B9-0E9D-9150F9FD15A8}"/>
              </a:ext>
            </a:extLst>
          </p:cNvPr>
          <p:cNvSpPr txBox="1"/>
          <p:nvPr/>
        </p:nvSpPr>
        <p:spPr>
          <a:xfrm>
            <a:off x="3992111" y="1672239"/>
            <a:ext cx="7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F04BC8E-2FE2-7757-4630-B55F36FDC92C}"/>
              </a:ext>
            </a:extLst>
          </p:cNvPr>
          <p:cNvCxnSpPr>
            <a:cxnSpLocks/>
          </p:cNvCxnSpPr>
          <p:nvPr/>
        </p:nvCxnSpPr>
        <p:spPr>
          <a:xfrm flipV="1">
            <a:off x="2116149" y="3849162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/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/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/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57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381D982C-5702-CCBC-AEA5-E6F0081BEEFC}"/>
              </a:ext>
            </a:extLst>
          </p:cNvPr>
          <p:cNvSpPr/>
          <p:nvPr/>
        </p:nvSpPr>
        <p:spPr>
          <a:xfrm>
            <a:off x="387070" y="3066986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2DC66D-7D2E-CF06-116D-94DB65453AB7}"/>
              </a:ext>
            </a:extLst>
          </p:cNvPr>
          <p:cNvSpPr/>
          <p:nvPr/>
        </p:nvSpPr>
        <p:spPr>
          <a:xfrm>
            <a:off x="1127496" y="424674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9ABD54E-71BD-D7E9-602C-00D7989D039A}"/>
              </a:ext>
            </a:extLst>
          </p:cNvPr>
          <p:cNvCxnSpPr>
            <a:cxnSpLocks/>
          </p:cNvCxnSpPr>
          <p:nvPr/>
        </p:nvCxnSpPr>
        <p:spPr>
          <a:xfrm>
            <a:off x="403252" y="3975526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404B91-6F7A-5628-149B-EAC0C60232B1}"/>
              </a:ext>
            </a:extLst>
          </p:cNvPr>
          <p:cNvSpPr/>
          <p:nvPr/>
        </p:nvSpPr>
        <p:spPr>
          <a:xfrm>
            <a:off x="403251" y="4418247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09E76A-9486-FB80-B18C-665A2013119F}"/>
              </a:ext>
            </a:extLst>
          </p:cNvPr>
          <p:cNvSpPr/>
          <p:nvPr/>
        </p:nvSpPr>
        <p:spPr>
          <a:xfrm>
            <a:off x="948917" y="4464982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8357595-9C89-0C2E-8620-265B8EAD36C5}"/>
              </a:ext>
            </a:extLst>
          </p:cNvPr>
          <p:cNvSpPr/>
          <p:nvPr/>
        </p:nvSpPr>
        <p:spPr>
          <a:xfrm>
            <a:off x="403251" y="5662710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DE5F93-91E8-A92F-01BB-B287977EBF91}"/>
              </a:ext>
            </a:extLst>
          </p:cNvPr>
          <p:cNvCxnSpPr>
            <a:cxnSpLocks/>
          </p:cNvCxnSpPr>
          <p:nvPr/>
        </p:nvCxnSpPr>
        <p:spPr>
          <a:xfrm flipH="1">
            <a:off x="387070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6A1013B-5607-95F9-B265-214BAF999691}"/>
              </a:ext>
            </a:extLst>
          </p:cNvPr>
          <p:cNvCxnSpPr/>
          <p:nvPr/>
        </p:nvCxnSpPr>
        <p:spPr>
          <a:xfrm flipH="1">
            <a:off x="541797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D563007-0723-D1B3-B15D-B81618356C19}"/>
              </a:ext>
            </a:extLst>
          </p:cNvPr>
          <p:cNvCxnSpPr/>
          <p:nvPr/>
        </p:nvCxnSpPr>
        <p:spPr>
          <a:xfrm flipH="1">
            <a:off x="68585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81527B7-B441-2D9D-09BB-DE03286146D9}"/>
              </a:ext>
            </a:extLst>
          </p:cNvPr>
          <p:cNvCxnSpPr/>
          <p:nvPr/>
        </p:nvCxnSpPr>
        <p:spPr>
          <a:xfrm flipH="1">
            <a:off x="848425" y="570111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71FD5D3-5A0D-1C1B-6783-D2117913AC01}"/>
              </a:ext>
            </a:extLst>
          </p:cNvPr>
          <p:cNvCxnSpPr/>
          <p:nvPr/>
        </p:nvCxnSpPr>
        <p:spPr>
          <a:xfrm flipH="1">
            <a:off x="99369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17130DF-FFE2-ADE2-CE96-80E081816695}"/>
              </a:ext>
            </a:extLst>
          </p:cNvPr>
          <p:cNvCxnSpPr/>
          <p:nvPr/>
        </p:nvCxnSpPr>
        <p:spPr>
          <a:xfrm flipH="1">
            <a:off x="1140913" y="570697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A1BA3AA-B9FA-42CE-6332-6C10F69354DE}"/>
              </a:ext>
            </a:extLst>
          </p:cNvPr>
          <p:cNvCxnSpPr/>
          <p:nvPr/>
        </p:nvCxnSpPr>
        <p:spPr>
          <a:xfrm flipH="1">
            <a:off x="1301034" y="571393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3D06465-B005-128D-116B-BD9ACCCAEC76}"/>
              </a:ext>
            </a:extLst>
          </p:cNvPr>
          <p:cNvCxnSpPr/>
          <p:nvPr/>
        </p:nvCxnSpPr>
        <p:spPr>
          <a:xfrm flipH="1">
            <a:off x="1454650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B795CB8-C33F-5EA6-DED9-2FE7BAB1A63A}"/>
              </a:ext>
            </a:extLst>
          </p:cNvPr>
          <p:cNvCxnSpPr/>
          <p:nvPr/>
        </p:nvCxnSpPr>
        <p:spPr>
          <a:xfrm flipH="1">
            <a:off x="1614771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9177-B484-3B05-FC44-93CAFD3885B1}"/>
              </a:ext>
            </a:extLst>
          </p:cNvPr>
          <p:cNvGrpSpPr/>
          <p:nvPr/>
        </p:nvGrpSpPr>
        <p:grpSpPr>
          <a:xfrm>
            <a:off x="483955" y="3979384"/>
            <a:ext cx="427282" cy="244041"/>
            <a:chOff x="3410137" y="3967835"/>
            <a:chExt cx="3140841" cy="944410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783DECD-9043-40CF-6B4F-A4EB159E5DB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FB744F-BD29-8217-85F8-7798AD21E45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2E2ECD1-E1F7-E43C-768C-BDC411723A4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1B4008B-0977-24E5-8E0D-66BE49D98F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BBDBF41-7B15-1EC2-8155-F00971EEF38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253BBC1-A29D-9277-5213-85741D7F011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A72F6D0-7A27-CAEA-3237-2D83E94327C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51CC670-2506-CDF2-956C-70CAAF46ADC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4C4435D-0F93-62F2-EA6F-8E0789F576D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3F8FBB-568B-DB46-9E0A-693E9CB33C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38E097C-2363-6796-D08F-57FA523C559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540EF6-4DFE-8F3D-4754-261DD3ECCC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CD2CA8-3128-5C2F-1E22-5B2DE4519F7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35FD2B7-B5EF-D1D6-5EDF-971432C467D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706557-AB2E-305D-AA8F-CDCCF15F88A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C091FEC-1371-8351-A048-F07F62F7E0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97626A-9C8D-D25B-1851-3E2ADAB20264}"/>
              </a:ext>
            </a:extLst>
          </p:cNvPr>
          <p:cNvGrpSpPr/>
          <p:nvPr/>
        </p:nvGrpSpPr>
        <p:grpSpPr>
          <a:xfrm>
            <a:off x="481395" y="4182799"/>
            <a:ext cx="427282" cy="244041"/>
            <a:chOff x="3410137" y="3967835"/>
            <a:chExt cx="3140841" cy="94441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6FA5E0-79AD-F29F-0F39-1C7BB500BE7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EAA9EA-0869-A35E-2B70-558D59C6DD2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6434B71-8ED2-8FCD-AD6A-C7E99E51E13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EC3A068-EA17-8600-6A4F-70B79FFFB13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EBBC213-BD66-AC4B-C4AA-2ECC66CCC23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46DCBB-5CE0-37DC-4C6A-5E8EB8BC8D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3D36D3B-2AC0-D65F-170D-1409AC20B5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BC4AA55-C66D-8A55-0F28-229C8333E16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3CF870C-EEF7-CC8C-E288-0AEA9B06DAD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C8E327F-DE11-8BCA-57AB-7A6DC8ECB5F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DC5F697A-B0AD-BD23-E99C-D30916E0AEC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37BE99D-E217-1257-7E7A-482D79D4BB1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27A5791-C018-2512-5053-48457A57B29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C8FC75D-6569-38A3-07E7-CC7824E0350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088FE85-57A8-3142-5457-1D7EDFDF61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B598FC5-53AB-B9D4-ADC6-DB91EE2902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4AF8C1F-ED59-FCD2-50DB-97C478E48A8D}"/>
              </a:ext>
            </a:extLst>
          </p:cNvPr>
          <p:cNvGrpSpPr/>
          <p:nvPr/>
        </p:nvGrpSpPr>
        <p:grpSpPr>
          <a:xfrm>
            <a:off x="472214" y="4476812"/>
            <a:ext cx="427282" cy="244041"/>
            <a:chOff x="3410137" y="3967835"/>
            <a:chExt cx="3140841" cy="94441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07207FD-517C-DAA4-4003-6D5E167B3C0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4E126B-61EC-15F6-0A9B-CD4A30657B9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D88E20E-6A2D-63AA-2CEA-E7DC8DBE5E8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783B665-CEE2-1518-07B6-D601FB1E25C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A586B8F-EE35-B04A-FD0A-2367059C7A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1ADE7B7-077B-533D-4107-4AA66D07CCB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AD769C7-413C-3FF2-5926-187AA544D1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70B8E06-6F71-D877-615F-E7E43D8D737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F14D842-C5C2-FAD6-5150-7B03237C3CA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C4AA583-38B0-AB1B-CD36-04E4F8E85D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7A547C-A5C4-FE9A-8C1C-86730F4E7DF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82827C1-3F30-EE3E-C674-8B8E4BE1CC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5018BE0-DB92-5DC3-5BC2-0C183657227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8E2C509C-89CF-4B42-CCD8-C8B0C19146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485630-D9A2-7A53-1EC1-5B0274E91BE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AEECB7A-BD64-B04C-E360-E746A722554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722D5B8-05A9-56B4-64F4-2C9B8B354818}"/>
              </a:ext>
            </a:extLst>
          </p:cNvPr>
          <p:cNvGrpSpPr/>
          <p:nvPr/>
        </p:nvGrpSpPr>
        <p:grpSpPr>
          <a:xfrm>
            <a:off x="462178" y="4703865"/>
            <a:ext cx="427282" cy="244041"/>
            <a:chOff x="3410137" y="3967835"/>
            <a:chExt cx="3140841" cy="94441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FEAEE72-AA4A-760A-6454-0EB5225F8DD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F5A6DD6-C469-8249-E486-12CD7C7DA3C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6132BC1-C138-6D08-5C90-DD2513F763A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9B8D7CB-02F5-4913-7FFD-606F150E94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9411631-6319-5144-5D2E-AA7733F1DE8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3689C3-8A6F-ADED-6AE4-9001BBA55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EDC0714-80D5-8CEC-970E-572D48492D2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93BF720-C1AA-012E-95E7-52189850B3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4989BB-F591-0E17-5753-24CFB24AFA1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10A721-738A-9770-E3FC-1569147E33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EFDE558-2DD0-7121-DE08-6ACB80A696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2C72EB9-4D41-3255-F07E-E9E809F7C6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69F88B-676D-DFB3-B372-2BB2BDDCD1B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122E12F-4001-7E73-37C1-CC3B06BBCF7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A975CCB-DA74-4CA1-2E6B-2D64502B0FF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1CF430C-7422-0FE0-C939-09D1F472424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73D120-374A-D678-7080-3CF799907466}"/>
              </a:ext>
            </a:extLst>
          </p:cNvPr>
          <p:cNvGrpSpPr/>
          <p:nvPr/>
        </p:nvGrpSpPr>
        <p:grpSpPr>
          <a:xfrm>
            <a:off x="1832163" y="3980131"/>
            <a:ext cx="427282" cy="244041"/>
            <a:chOff x="3410137" y="3967835"/>
            <a:chExt cx="3140841" cy="94441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3B48A8A7-8656-543B-7049-F41A7D2E813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35A8904-4354-C8F1-D054-D3D16BF0A1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0C9474-F2BF-40F4-3EBB-8C030A417E6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2145B74-8808-0C0C-64F9-90FAB0938AE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9DE134-0F81-3C79-5363-30AA0C73225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FD2CFB8-76C2-560C-F203-68EEAFC8904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87D17E5-F00B-B851-6155-F4E4479E642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6F7717B-3583-493A-E05E-62EACF1B8F0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146E8B-AE79-B39E-558D-83B78518ECD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BB0303D-21C2-F295-0846-281220AA39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9497EDDA-F7D5-438E-AE75-C473EE3959A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78563B-2B00-36B1-50F2-F5E9994C56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E12D7BC-6CB2-25BD-D908-F5443B2131B1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01C9D4E-A610-ADBB-5205-B26D394949A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F69028C-8700-AA34-8263-DAF93E280A7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22B02D3-CEE6-621F-352B-D3656BDACAE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2ABC0FB-A5AE-A6F3-6D0C-16FC89D6C58C}"/>
              </a:ext>
            </a:extLst>
          </p:cNvPr>
          <p:cNvGrpSpPr/>
          <p:nvPr/>
        </p:nvGrpSpPr>
        <p:grpSpPr>
          <a:xfrm>
            <a:off x="1833600" y="4189949"/>
            <a:ext cx="427282" cy="244041"/>
            <a:chOff x="3410137" y="3967835"/>
            <a:chExt cx="3140841" cy="94441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09F818C-3261-F1CB-7634-027ACB256B6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1D001A7-C31F-7209-71D2-3E7446A34E8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C46F77-6537-CF20-1973-A5A11A5E96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48D60A-F98E-0DE6-6CD8-8FB6FE9539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949AA5B-0948-02CB-D2D9-D1C57D8F31C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1E1BA1F-F741-6CF3-49D6-828D3C5F7FE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76A4555-54D4-2304-BC7B-2886C80058A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CA6E711-2BD0-718D-3DBE-C8A5238737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1411355-A530-B836-5495-41A4A4170F78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599A2F2-E2D6-A9F4-495E-5BA652C56ED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CF5EE5D-44CF-C653-CF05-6DDDE91EDEE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ADEDD25-9A8D-F205-42DE-A06D227A94C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F049A6B-B398-5866-B458-3F2CF10863E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36F3ECC-34E6-CA41-5864-DB55E822ECA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9C244FDF-860D-A283-8715-41A663A0F3B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1B9D668-1142-AA7E-185C-8496F3830A6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11FD309-7492-C13B-1EDB-8E9C5BFB6D3D}"/>
              </a:ext>
            </a:extLst>
          </p:cNvPr>
          <p:cNvGrpSpPr/>
          <p:nvPr/>
        </p:nvGrpSpPr>
        <p:grpSpPr>
          <a:xfrm>
            <a:off x="1841358" y="4476812"/>
            <a:ext cx="427282" cy="244041"/>
            <a:chOff x="3410137" y="3967835"/>
            <a:chExt cx="3140841" cy="94441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B74C01-678E-1FD1-78C7-A75D0C92C3F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6E4B5C1-43E9-2184-AA7D-8C0B935A6CD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4F0904D-523E-E95C-59FA-2DDF593145E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8089D52-864A-D486-847D-DA515D4AB01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365C15C-7508-664F-2D36-8F5952D7E90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EE00B12-DF45-0D1F-D1D8-368EC57FBC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7CA34A2-43DF-D2FF-D7FB-E7BD7DCA133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54CA613-B2D4-C075-E252-0F916C6D7BB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57277B-9246-8146-F3A5-B58215F47A7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E345E0A-69C4-D2C1-BFA9-2F6BC99258D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BF55918-43E6-F0F3-C9C3-9654EABAD41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750650D-E43A-D3F4-98F7-B35C3D5B5C2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EE5AD84-88EA-63C4-2249-49790C4D3A0C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EE25E7-FCE5-A648-6FC3-00D3DBDE32B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501C573-838E-B487-4DE6-6503F15051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1F83E3F-0F4A-4BB3-FA15-5327ED4FC19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C064214-C41D-D2B8-86F3-252873F829F3}"/>
              </a:ext>
            </a:extLst>
          </p:cNvPr>
          <p:cNvGrpSpPr/>
          <p:nvPr/>
        </p:nvGrpSpPr>
        <p:grpSpPr>
          <a:xfrm>
            <a:off x="1841043" y="4710577"/>
            <a:ext cx="427282" cy="244041"/>
            <a:chOff x="3410137" y="3967835"/>
            <a:chExt cx="3140841" cy="9444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189D2C3-CB57-DA1D-82E7-BDA8B001CE92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15D52F7-5F7F-AAB1-95C5-7E4572889B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B46A898-C4F5-7DAA-40BE-FDD774BCD4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83B2A4FB-EF68-4877-95CC-1D9E6B79D64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F5DF635-674F-7EC3-4EE8-0D2833A1F63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0718E2DA-1EEF-49F4-831B-EFC0D865FD2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B6B4F13-B36A-E68A-4BFC-EDF404E1D69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2C0AD49-21BD-4510-23AC-6E2606389B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59245BB-A26A-1655-A963-FF2254D5B7C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5B6FEE8-391B-4A63-1EBF-D8DE9446036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5F7028-103D-5772-51BB-C222B26F445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FE11E86-E6F0-FBF4-B4AE-F40A4DCB3F5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D345F99A-EEAF-4106-EFAC-B9709592F28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E4C6C18-50C6-433B-736E-5862778F629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D0293E-F5FB-52FE-1F1E-3EF34FE8FD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BA08C89-C56A-2EB2-38D5-5B0529927F0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88968ED-F391-8C1E-453B-611BFDB330C4}"/>
              </a:ext>
            </a:extLst>
          </p:cNvPr>
          <p:cNvSpPr/>
          <p:nvPr/>
        </p:nvSpPr>
        <p:spPr>
          <a:xfrm>
            <a:off x="655926" y="3918779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5A0B039-D29F-89DA-2DFE-F0A2D4DE74F5}"/>
              </a:ext>
            </a:extLst>
          </p:cNvPr>
          <p:cNvSpPr/>
          <p:nvPr/>
        </p:nvSpPr>
        <p:spPr>
          <a:xfrm>
            <a:off x="2007807" y="3912424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5474EBDD-7951-A7FE-6B51-220148A3C9D4}"/>
              </a:ext>
            </a:extLst>
          </p:cNvPr>
          <p:cNvSpPr/>
          <p:nvPr/>
        </p:nvSpPr>
        <p:spPr>
          <a:xfrm>
            <a:off x="1901060" y="4995857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7F4121A-7C98-4BC6-12B1-9567D10F421A}"/>
              </a:ext>
            </a:extLst>
          </p:cNvPr>
          <p:cNvSpPr/>
          <p:nvPr/>
        </p:nvSpPr>
        <p:spPr>
          <a:xfrm>
            <a:off x="543624" y="5007406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87707B6-BEE5-A865-92C9-753E8F558E20}"/>
              </a:ext>
            </a:extLst>
          </p:cNvPr>
          <p:cNvSpPr/>
          <p:nvPr/>
        </p:nvSpPr>
        <p:spPr>
          <a:xfrm flipV="1">
            <a:off x="628796" y="5387378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2092EC2-3781-293A-2134-FE59E42F5E13}"/>
              </a:ext>
            </a:extLst>
          </p:cNvPr>
          <p:cNvSpPr/>
          <p:nvPr/>
        </p:nvSpPr>
        <p:spPr>
          <a:xfrm flipV="1">
            <a:off x="1988502" y="5371687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A7A2928-FB76-1B49-9FBE-FA7C6420594B}"/>
              </a:ext>
            </a:extLst>
          </p:cNvPr>
          <p:cNvCxnSpPr>
            <a:cxnSpLocks/>
          </p:cNvCxnSpPr>
          <p:nvPr/>
        </p:nvCxnSpPr>
        <p:spPr>
          <a:xfrm flipH="1">
            <a:off x="1767171" y="570755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1A07776-63CC-1793-1272-FF4C27289310}"/>
              </a:ext>
            </a:extLst>
          </p:cNvPr>
          <p:cNvCxnSpPr/>
          <p:nvPr/>
        </p:nvCxnSpPr>
        <p:spPr>
          <a:xfrm flipH="1">
            <a:off x="1901395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4C631A60-4583-3232-DE65-269BD4A00B16}"/>
              </a:ext>
            </a:extLst>
          </p:cNvPr>
          <p:cNvCxnSpPr/>
          <p:nvPr/>
        </p:nvCxnSpPr>
        <p:spPr>
          <a:xfrm flipH="1">
            <a:off x="2027230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F7F2419D-4201-A35D-A72C-AA36FB1D496C}"/>
              </a:ext>
            </a:extLst>
          </p:cNvPr>
          <p:cNvCxnSpPr/>
          <p:nvPr/>
        </p:nvCxnSpPr>
        <p:spPr>
          <a:xfrm flipH="1">
            <a:off x="2179521" y="5719536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F480A6D5-676C-580D-C5AD-6EA98EDDC7D7}"/>
              </a:ext>
            </a:extLst>
          </p:cNvPr>
          <p:cNvSpPr txBox="1"/>
          <p:nvPr/>
        </p:nvSpPr>
        <p:spPr>
          <a:xfrm>
            <a:off x="455490" y="49734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F2A72D9-8354-220D-6055-7EDBD55762B4}"/>
              </a:ext>
            </a:extLst>
          </p:cNvPr>
          <p:cNvSpPr txBox="1"/>
          <p:nvPr/>
        </p:nvSpPr>
        <p:spPr>
          <a:xfrm>
            <a:off x="1798834" y="498677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B1DBDBA-5032-C497-8C42-0F57BFA32EC6}"/>
              </a:ext>
            </a:extLst>
          </p:cNvPr>
          <p:cNvCxnSpPr>
            <a:cxnSpLocks/>
          </p:cNvCxnSpPr>
          <p:nvPr/>
        </p:nvCxnSpPr>
        <p:spPr>
          <a:xfrm>
            <a:off x="195484" y="3066986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A64FC49B-CDA2-8859-62DB-03D1D5084D4C}"/>
              </a:ext>
            </a:extLst>
          </p:cNvPr>
          <p:cNvCxnSpPr>
            <a:cxnSpLocks/>
          </p:cNvCxnSpPr>
          <p:nvPr/>
        </p:nvCxnSpPr>
        <p:spPr>
          <a:xfrm flipV="1">
            <a:off x="1367542" y="3477466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C32BCBA6-E505-E065-F87F-DD222D56C321}"/>
              </a:ext>
            </a:extLst>
          </p:cNvPr>
          <p:cNvCxnSpPr>
            <a:cxnSpLocks/>
          </p:cNvCxnSpPr>
          <p:nvPr/>
        </p:nvCxnSpPr>
        <p:spPr>
          <a:xfrm>
            <a:off x="1367542" y="3971660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9FC04E8-B8F0-D16E-2E6A-8CA0C47FF3A4}"/>
              </a:ext>
            </a:extLst>
          </p:cNvPr>
          <p:cNvSpPr txBox="1"/>
          <p:nvPr/>
        </p:nvSpPr>
        <p:spPr>
          <a:xfrm>
            <a:off x="1228689" y="3086487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FDD2C9B-D617-F84D-3E6E-340179BDEA13}"/>
              </a:ext>
            </a:extLst>
          </p:cNvPr>
          <p:cNvSpPr txBox="1"/>
          <p:nvPr/>
        </p:nvSpPr>
        <p:spPr>
          <a:xfrm>
            <a:off x="1754636" y="3662312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BA57393-6119-2B99-9948-5DF4F15391FA}"/>
              </a:ext>
            </a:extLst>
          </p:cNvPr>
          <p:cNvSpPr/>
          <p:nvPr/>
        </p:nvSpPr>
        <p:spPr>
          <a:xfrm>
            <a:off x="1268183" y="3863246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1CDBBA3-D6E4-9C7B-25AE-2F10E0059A16}"/>
              </a:ext>
            </a:extLst>
          </p:cNvPr>
          <p:cNvSpPr/>
          <p:nvPr/>
        </p:nvSpPr>
        <p:spPr>
          <a:xfrm>
            <a:off x="1333255" y="394372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D3B98F63-6E97-C487-4A63-530C53F22C30}"/>
              </a:ext>
            </a:extLst>
          </p:cNvPr>
          <p:cNvSpPr txBox="1"/>
          <p:nvPr/>
        </p:nvSpPr>
        <p:spPr>
          <a:xfrm>
            <a:off x="1401830" y="3600404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A049-6764-7359-1D06-6D80D8BF4801}"/>
              </a:ext>
            </a:extLst>
          </p:cNvPr>
          <p:cNvSpPr txBox="1"/>
          <p:nvPr/>
        </p:nvSpPr>
        <p:spPr>
          <a:xfrm>
            <a:off x="925788" y="355104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4 is at insulator base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428F4AB-3E01-83F8-3C5E-608F7FD1F822}"/>
              </a:ext>
            </a:extLst>
          </p:cNvPr>
          <p:cNvSpPr txBox="1"/>
          <p:nvPr/>
        </p:nvSpPr>
        <p:spPr>
          <a:xfrm>
            <a:off x="2320749" y="4769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1678279-D5EB-842A-6BE2-D73A970E733A}"/>
              </a:ext>
            </a:extLst>
          </p:cNvPr>
          <p:cNvSpPr/>
          <p:nvPr/>
        </p:nvSpPr>
        <p:spPr>
          <a:xfrm>
            <a:off x="4151080" y="449841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96D6D7A-C28B-D761-1710-9568E6948C20}"/>
              </a:ext>
            </a:extLst>
          </p:cNvPr>
          <p:cNvCxnSpPr>
            <a:cxnSpLocks/>
          </p:cNvCxnSpPr>
          <p:nvPr/>
        </p:nvCxnSpPr>
        <p:spPr>
          <a:xfrm flipH="1">
            <a:off x="3784950" y="1922386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Arrow: Curved Up 362">
            <a:extLst>
              <a:ext uri="{FF2B5EF4-FFF2-40B4-BE49-F238E27FC236}">
                <a16:creationId xmlns:a16="http://schemas.microsoft.com/office/drawing/2014/main" id="{5AAACDF2-F3D2-58FB-1DC4-6D827E00840C}"/>
              </a:ext>
            </a:extLst>
          </p:cNvPr>
          <p:cNvSpPr/>
          <p:nvPr/>
        </p:nvSpPr>
        <p:spPr>
          <a:xfrm rot="16200000">
            <a:off x="4224223" y="1802805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8E8576C7-00D0-AA4B-4A5F-B0A09062BE5C}"/>
              </a:ext>
            </a:extLst>
          </p:cNvPr>
          <p:cNvCxnSpPr>
            <a:cxnSpLocks/>
          </p:cNvCxnSpPr>
          <p:nvPr/>
        </p:nvCxnSpPr>
        <p:spPr>
          <a:xfrm>
            <a:off x="4412254" y="1922380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/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blipFill>
                <a:blip r:embed="rId2"/>
                <a:stretch>
                  <a:fillRect r="-28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/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blipFill>
                <a:blip r:embed="rId3"/>
                <a:stretch>
                  <a:fillRect r="-697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/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blipFill>
                <a:blip r:embed="rId4"/>
                <a:stretch>
                  <a:fillRect r="-8620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61F5E16-F025-51E0-F221-2423222DEFE4}"/>
              </a:ext>
            </a:extLst>
          </p:cNvPr>
          <p:cNvCxnSpPr>
            <a:cxnSpLocks/>
          </p:cNvCxnSpPr>
          <p:nvPr/>
        </p:nvCxnSpPr>
        <p:spPr>
          <a:xfrm flipV="1">
            <a:off x="4403121" y="2606431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58CADFC7-727F-28AD-BB15-48770B865BB7}"/>
              </a:ext>
            </a:extLst>
          </p:cNvPr>
          <p:cNvSpPr txBox="1"/>
          <p:nvPr/>
        </p:nvSpPr>
        <p:spPr>
          <a:xfrm>
            <a:off x="4458056" y="3079460"/>
            <a:ext cx="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88FC0FE-74EF-B969-996A-B6D6CC732731}"/>
              </a:ext>
            </a:extLst>
          </p:cNvPr>
          <p:cNvSpPr txBox="1"/>
          <p:nvPr/>
        </p:nvSpPr>
        <p:spPr>
          <a:xfrm>
            <a:off x="3821804" y="3120282"/>
            <a:ext cx="74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95120F7C-9625-37B3-510E-0D0554B7AEF1}"/>
              </a:ext>
            </a:extLst>
          </p:cNvPr>
          <p:cNvCxnSpPr/>
          <p:nvPr/>
        </p:nvCxnSpPr>
        <p:spPr>
          <a:xfrm>
            <a:off x="4412254" y="312007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Arrow: Curved Up 371">
            <a:extLst>
              <a:ext uri="{FF2B5EF4-FFF2-40B4-BE49-F238E27FC236}">
                <a16:creationId xmlns:a16="http://schemas.microsoft.com/office/drawing/2014/main" id="{5FD500DB-C334-800E-C070-D913006870A3}"/>
              </a:ext>
            </a:extLst>
          </p:cNvPr>
          <p:cNvSpPr/>
          <p:nvPr/>
        </p:nvSpPr>
        <p:spPr>
          <a:xfrm rot="16200000">
            <a:off x="4207757" y="2969614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54DAD87-A180-F890-B5CB-B99313669CC1}"/>
              </a:ext>
            </a:extLst>
          </p:cNvPr>
          <p:cNvSpPr txBox="1"/>
          <p:nvPr/>
        </p:nvSpPr>
        <p:spPr>
          <a:xfrm>
            <a:off x="4389089" y="2502547"/>
            <a:ext cx="6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BC3228D2-2C99-75F4-0BC9-C591CE7D6C06}"/>
              </a:ext>
            </a:extLst>
          </p:cNvPr>
          <p:cNvCxnSpPr>
            <a:cxnSpLocks/>
          </p:cNvCxnSpPr>
          <p:nvPr/>
        </p:nvCxnSpPr>
        <p:spPr>
          <a:xfrm>
            <a:off x="5196512" y="1892731"/>
            <a:ext cx="13566" cy="12131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/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 r="-3043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TextBox 379">
            <a:extLst>
              <a:ext uri="{FF2B5EF4-FFF2-40B4-BE49-F238E27FC236}">
                <a16:creationId xmlns:a16="http://schemas.microsoft.com/office/drawing/2014/main" id="{B4442CE8-151B-17F6-42B3-D2E388016DA1}"/>
              </a:ext>
            </a:extLst>
          </p:cNvPr>
          <p:cNvSpPr txBox="1"/>
          <p:nvPr/>
        </p:nvSpPr>
        <p:spPr>
          <a:xfrm>
            <a:off x="1021513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8AECE2B-B660-F1A8-A6E1-227B11F90868}"/>
              </a:ext>
            </a:extLst>
          </p:cNvPr>
          <p:cNvSpPr/>
          <p:nvPr/>
        </p:nvSpPr>
        <p:spPr>
          <a:xfrm>
            <a:off x="4368768" y="3943729"/>
            <a:ext cx="64176" cy="7850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2B1A5F-E450-CB5B-719F-88DAD7B7A63B}"/>
              </a:ext>
            </a:extLst>
          </p:cNvPr>
          <p:cNvSpPr txBox="1"/>
          <p:nvPr/>
        </p:nvSpPr>
        <p:spPr>
          <a:xfrm>
            <a:off x="4057026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A37CCB6-4BEE-5554-BCEF-71BEEC123F3D}"/>
              </a:ext>
            </a:extLst>
          </p:cNvPr>
          <p:cNvCxnSpPr>
            <a:cxnSpLocks/>
          </p:cNvCxnSpPr>
          <p:nvPr/>
        </p:nvCxnSpPr>
        <p:spPr>
          <a:xfrm>
            <a:off x="5656648" y="1892731"/>
            <a:ext cx="24260" cy="21694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/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blipFill>
                <a:blip r:embed="rId6"/>
                <a:stretch>
                  <a:fillRect r="-244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9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/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blipFill>
                <a:blip r:embed="rId2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/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Base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blipFill>
                <a:blip r:embed="rId3"/>
                <a:stretch>
                  <a:fillRect l="-30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/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displacement,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blipFill>
                <a:blip r:embed="rId4"/>
                <a:stretch>
                  <a:fillRect l="-268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/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force,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stack test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blipFill>
                <a:blip r:embed="rId5"/>
                <a:stretch>
                  <a:fillRect l="-3019" t="-3974" r="-37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/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Base moment,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CVT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blipFill>
                <a:blip r:embed="rId6"/>
                <a:stretch>
                  <a:fillRect l="-311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A1C1A91-80C6-909D-0CD5-AEAEE16EA17B}"/>
              </a:ext>
            </a:extLst>
          </p:cNvPr>
          <p:cNvSpPr/>
          <p:nvPr/>
        </p:nvSpPr>
        <p:spPr>
          <a:xfrm>
            <a:off x="121631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8E1DE-0EFB-1AF3-D384-BC5276D38976}"/>
              </a:ext>
            </a:extLst>
          </p:cNvPr>
          <p:cNvSpPr/>
          <p:nvPr/>
        </p:nvSpPr>
        <p:spPr>
          <a:xfrm>
            <a:off x="3740010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289E23-2F2C-87A7-6792-F31ADA9BBB75}"/>
              </a:ext>
            </a:extLst>
          </p:cNvPr>
          <p:cNvSpPr/>
          <p:nvPr/>
        </p:nvSpPr>
        <p:spPr>
          <a:xfrm>
            <a:off x="6214277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2A4BB-8939-3F09-3A27-B0D33CDD07B4}"/>
              </a:ext>
            </a:extLst>
          </p:cNvPr>
          <p:cNvSpPr/>
          <p:nvPr/>
        </p:nvSpPr>
        <p:spPr>
          <a:xfrm>
            <a:off x="9854206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14C401-DD53-C631-4F3E-891AE6FD9C1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676916" y="1603579"/>
            <a:ext cx="53736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8DF902-041B-0938-CAED-CB71A274798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058537" y="1603579"/>
            <a:ext cx="16814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/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blipFill>
                <a:blip r:embed="rId7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4C0B5C-3D9B-02CA-9DBA-C3DA87104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151183" y="1603579"/>
            <a:ext cx="170302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90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wa2comp">
            <a:hlinkClick r:id="" action="ppaction://media"/>
            <a:extLst>
              <a:ext uri="{FF2B5EF4-FFF2-40B4-BE49-F238E27FC236}">
                <a16:creationId xmlns:a16="http://schemas.microsoft.com/office/drawing/2014/main" id="{68886F20-3618-A328-0831-E0A618D7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74112" y="3892419"/>
            <a:ext cx="3894735" cy="2921051"/>
          </a:xfrm>
          <a:prstGeom prst="rect">
            <a:avLst/>
          </a:prstGeom>
        </p:spPr>
      </p:pic>
      <p:pic>
        <p:nvPicPr>
          <p:cNvPr id="13" name="lwa1comp">
            <a:hlinkClick r:id="" action="ppaction://media"/>
            <a:extLst>
              <a:ext uri="{FF2B5EF4-FFF2-40B4-BE49-F238E27FC236}">
                <a16:creationId xmlns:a16="http://schemas.microsoft.com/office/drawing/2014/main" id="{16F3CDEA-CEB3-3158-BB19-210B2625B8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67355" y="3892418"/>
            <a:ext cx="3894735" cy="2921051"/>
          </a:xfrm>
          <a:prstGeom prst="rect">
            <a:avLst/>
          </a:prstGeom>
        </p:spPr>
      </p:pic>
      <p:pic>
        <p:nvPicPr>
          <p:cNvPr id="14" name="mthetacomp">
            <a:hlinkClick r:id="" action="ppaction://media"/>
            <a:extLst>
              <a:ext uri="{FF2B5EF4-FFF2-40B4-BE49-F238E27FC236}">
                <a16:creationId xmlns:a16="http://schemas.microsoft.com/office/drawing/2014/main" id="{5CEF6A07-08B2-0877-041A-B4D126FF61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046" y="1051144"/>
            <a:ext cx="3894735" cy="2921051"/>
          </a:xfrm>
          <a:prstGeom prst="rect">
            <a:avLst/>
          </a:prstGeom>
        </p:spPr>
      </p:pic>
      <p:pic>
        <p:nvPicPr>
          <p:cNvPr id="15" name="tableaccncomp">
            <a:hlinkClick r:id="" action="ppaction://media"/>
            <a:extLst>
              <a:ext uri="{FF2B5EF4-FFF2-40B4-BE49-F238E27FC236}">
                <a16:creationId xmlns:a16="http://schemas.microsoft.com/office/drawing/2014/main" id="{1CC064BE-5C92-A174-F9AC-D01239BFEFF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55333" y="1051144"/>
            <a:ext cx="3894735" cy="292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76FBFF-62AF-9057-B0E3-60DD7FE886CA}"/>
              </a:ext>
            </a:extLst>
          </p:cNvPr>
          <p:cNvSpPr txBox="1"/>
          <p:nvPr/>
        </p:nvSpPr>
        <p:spPr>
          <a:xfrm>
            <a:off x="2900587" y="119993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/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M</a:t>
                </a:r>
                <a:r>
                  <a:rPr lang="en-US" baseline="-25000" dirty="0"/>
                  <a:t>CVT</a:t>
                </a:r>
                <a:r>
                  <a:rPr lang="en-US" i="1" baseline="-25000" dirty="0"/>
                  <a:t> </a:t>
                </a:r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blipFill>
                <a:blip r:embed="rId14"/>
                <a:stretch>
                  <a:fillRect l="-52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0705B1A-C4ED-C912-9921-93A8D2B42495}"/>
              </a:ext>
            </a:extLst>
          </p:cNvPr>
          <p:cNvSpPr txBox="1"/>
          <p:nvPr/>
        </p:nvSpPr>
        <p:spPr>
          <a:xfrm>
            <a:off x="2886373" y="4087371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LWA1 OR LWA4: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3038C-A8F8-1BA8-AAED-2B9AAC67864A}"/>
              </a:ext>
            </a:extLst>
          </p:cNvPr>
          <p:cNvSpPr txBox="1"/>
          <p:nvPr/>
        </p:nvSpPr>
        <p:spPr>
          <a:xfrm>
            <a:off x="6781108" y="4128282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LWA2 OR LWA3: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66AEAF-09F1-D862-9E79-4F2D6279E1E2}"/>
              </a:ext>
            </a:extLst>
          </p:cNvPr>
          <p:cNvSpPr txBox="1"/>
          <p:nvPr/>
        </p:nvSpPr>
        <p:spPr>
          <a:xfrm>
            <a:off x="7954593" y="38101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691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8F73-0C47-B662-0322-E1A25C47B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3" t="14369" r="16607"/>
          <a:stretch/>
        </p:blipFill>
        <p:spPr>
          <a:xfrm>
            <a:off x="227416" y="99493"/>
            <a:ext cx="7770032" cy="58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a blue line drawn on it&#10;&#10;Description automatically generated">
            <a:extLst>
              <a:ext uri="{FF2B5EF4-FFF2-40B4-BE49-F238E27FC236}">
                <a16:creationId xmlns:a16="http://schemas.microsoft.com/office/drawing/2014/main" id="{D0160752-5C97-761C-0790-604B5ADD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1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/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CF9406F7-E2C6-81AE-A453-607C11169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38" y="819650"/>
            <a:ext cx="4136621" cy="3102466"/>
          </a:xfrm>
          <a:prstGeom prst="rect">
            <a:avLst/>
          </a:prstGeom>
        </p:spPr>
      </p:pic>
      <p:pic>
        <p:nvPicPr>
          <p:cNvPr id="3" name="Picture 2" descr="A graph of a line graph&#10;&#10;Description automatically generated">
            <a:extLst>
              <a:ext uri="{FF2B5EF4-FFF2-40B4-BE49-F238E27FC236}">
                <a16:creationId xmlns:a16="http://schemas.microsoft.com/office/drawing/2014/main" id="{EBD43492-0A43-16BB-794B-3E85A7BBB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  <a:blipFill>
                <a:blip r:embed="rId6"/>
                <a:stretch>
                  <a:fillRect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486562" cy="3057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245503" y="63679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blipFill>
                <a:blip r:embed="rId8"/>
                <a:stretch>
                  <a:fillRect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46C76-F3B1-FCBC-5087-932EB17A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A2A51-AFC6-7021-BB20-2AA3BA4BAED6}"/>
              </a:ext>
            </a:extLst>
          </p:cNvPr>
          <p:cNvSpPr txBox="1"/>
          <p:nvPr/>
        </p:nvSpPr>
        <p:spPr>
          <a:xfrm>
            <a:off x="1831939" y="374163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07287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a blue line&#10;&#10;Description automatically generated">
            <a:extLst>
              <a:ext uri="{FF2B5EF4-FFF2-40B4-BE49-F238E27FC236}">
                <a16:creationId xmlns:a16="http://schemas.microsoft.com/office/drawing/2014/main" id="{415B85B9-7DED-2A0B-8E52-80F3F6D7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38" y="82007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/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D7A84A98-4140-302B-5209-4D20DB1A2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99" y="818686"/>
            <a:ext cx="4136621" cy="3102466"/>
          </a:xfrm>
          <a:prstGeom prst="rect">
            <a:avLst/>
          </a:prstGeom>
        </p:spPr>
      </p:pic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77230D37-C6C5-92A4-7124-E2FE983CC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46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  <a:blipFill>
                <a:blip r:embed="rId6"/>
                <a:stretch>
                  <a:fillRect b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𝐶𝑉𝑇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22AFB-D8EF-C982-E5B2-84F7C0A8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35614-21E0-2644-D338-0E4A5FC824B2}"/>
              </a:ext>
            </a:extLst>
          </p:cNvPr>
          <p:cNvSpPr txBox="1"/>
          <p:nvPr/>
        </p:nvSpPr>
        <p:spPr>
          <a:xfrm>
            <a:off x="1827286" y="3748778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2165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9D16-259B-944F-B9BD-96037D54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model&#10;&#10;Description automatically generated">
            <a:extLst>
              <a:ext uri="{FF2B5EF4-FFF2-40B4-BE49-F238E27FC236}">
                <a16:creationId xmlns:a16="http://schemas.microsoft.com/office/drawing/2014/main" id="{7C9C23B6-B178-15FA-1200-0CF55408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790276"/>
            <a:ext cx="4049444" cy="3037083"/>
          </a:xfrm>
          <a:prstGeom prst="rect">
            <a:avLst/>
          </a:prstGeom>
        </p:spPr>
      </p:pic>
      <p:pic>
        <p:nvPicPr>
          <p:cNvPr id="4" name="Picture 3" descr="A graph of a graph of a model&#10;&#10;Description automatically generated">
            <a:extLst>
              <a:ext uri="{FF2B5EF4-FFF2-40B4-BE49-F238E27FC236}">
                <a16:creationId xmlns:a16="http://schemas.microsoft.com/office/drawing/2014/main" id="{BBD0A2E8-B10C-C29D-14AB-B60CB906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790277"/>
            <a:ext cx="4049444" cy="3037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" t="-508197" r="-14095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DB1B6E-AA3F-0928-597F-8683B2DC3A26}"/>
              </a:ext>
            </a:extLst>
          </p:cNvPr>
          <p:cNvSpPr txBox="1"/>
          <p:nvPr/>
        </p:nvSpPr>
        <p:spPr>
          <a:xfrm rot="16200000">
            <a:off x="-4078" y="166970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110E4-1AC7-20BD-BCD2-FD82C8B0859C}"/>
              </a:ext>
            </a:extLst>
          </p:cNvPr>
          <p:cNvSpPr txBox="1"/>
          <p:nvPr/>
        </p:nvSpPr>
        <p:spPr>
          <a:xfrm rot="16200000">
            <a:off x="53631" y="4611568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5" t="-608197" r="-109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A4C7392-57EC-CD86-41F3-A42EA252E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3751690"/>
            <a:ext cx="4049444" cy="3037083"/>
          </a:xfrm>
          <a:prstGeom prst="rect">
            <a:avLst/>
          </a:prstGeom>
        </p:spPr>
      </p:pic>
      <p:pic>
        <p:nvPicPr>
          <p:cNvPr id="16" name="Picture 15" descr="A graph of a graph of a model&#10;&#10;Description automatically generated">
            <a:extLst>
              <a:ext uri="{FF2B5EF4-FFF2-40B4-BE49-F238E27FC236}">
                <a16:creationId xmlns:a16="http://schemas.microsoft.com/office/drawing/2014/main" id="{5CEA09DE-44CA-F63F-976D-49423EE2E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3751691"/>
            <a:ext cx="4049444" cy="3037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8DDFB0-0CC9-8B20-A1AA-F08F89BE86C2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21F9A-F9AE-CD37-F6E6-165F06C4AB18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79518-1F0A-D2AE-787B-8671EE66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F4E93-133C-021D-AB81-8E21DA3B54A0}"/>
              </a:ext>
            </a:extLst>
          </p:cNvPr>
          <p:cNvSpPr txBox="1"/>
          <p:nvPr/>
        </p:nvSpPr>
        <p:spPr>
          <a:xfrm>
            <a:off x="2798292" y="3643969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025A6-A26E-0092-4FAA-070FB4982613}"/>
              </a:ext>
            </a:extLst>
          </p:cNvPr>
          <p:cNvSpPr txBox="1"/>
          <p:nvPr/>
        </p:nvSpPr>
        <p:spPr>
          <a:xfrm>
            <a:off x="6580921" y="365166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5C2DA-629C-9377-52B2-A178CDF14C0F}"/>
              </a:ext>
            </a:extLst>
          </p:cNvPr>
          <p:cNvSpPr txBox="1"/>
          <p:nvPr/>
        </p:nvSpPr>
        <p:spPr>
          <a:xfrm>
            <a:off x="2798292" y="6621447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A2A3C-F03B-33B6-65E8-B1B060338EE7}"/>
              </a:ext>
            </a:extLst>
          </p:cNvPr>
          <p:cNvSpPr txBox="1"/>
          <p:nvPr/>
        </p:nvSpPr>
        <p:spPr>
          <a:xfrm>
            <a:off x="6580921" y="66214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/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/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blipFill>
                <a:blip r:embed="rId9"/>
                <a:stretch>
                  <a:fillRect r="-582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/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/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blipFill>
                <a:blip r:embed="rId11"/>
                <a:stretch>
                  <a:fillRect r="-5825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4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a sound wave&#10;&#10;Description automatically generated">
            <a:extLst>
              <a:ext uri="{FF2B5EF4-FFF2-40B4-BE49-F238E27FC236}">
                <a16:creationId xmlns:a16="http://schemas.microsoft.com/office/drawing/2014/main" id="{D8E60D86-0D12-BCB7-2530-9DD7865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" y="3621107"/>
            <a:ext cx="4274050" cy="3205538"/>
          </a:xfrm>
          <a:prstGeom prst="rect">
            <a:avLst/>
          </a:prstGeom>
        </p:spPr>
      </p:pic>
      <p:pic>
        <p:nvPicPr>
          <p:cNvPr id="12" name="Picture 11" descr="A graph showing a sound wave&#10;&#10;Description automatically generated">
            <a:extLst>
              <a:ext uri="{FF2B5EF4-FFF2-40B4-BE49-F238E27FC236}">
                <a16:creationId xmlns:a16="http://schemas.microsoft.com/office/drawing/2014/main" id="{E3BBBFA0-8C44-0CB8-4B08-106BB85AB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" y="475971"/>
            <a:ext cx="4274049" cy="3205537"/>
          </a:xfrm>
          <a:prstGeom prst="rect">
            <a:avLst/>
          </a:prstGeom>
        </p:spPr>
      </p:pic>
      <p:pic>
        <p:nvPicPr>
          <p:cNvPr id="17" name="Picture 16" descr="A graph of a sound wave&#10;&#10;Description automatically generated">
            <a:extLst>
              <a:ext uri="{FF2B5EF4-FFF2-40B4-BE49-F238E27FC236}">
                <a16:creationId xmlns:a16="http://schemas.microsoft.com/office/drawing/2014/main" id="{9259E870-7221-4F87-0C35-B398F067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66" y="477338"/>
            <a:ext cx="4274049" cy="3205537"/>
          </a:xfrm>
          <a:prstGeom prst="rect">
            <a:avLst/>
          </a:prstGeom>
        </p:spPr>
      </p:pic>
      <p:pic>
        <p:nvPicPr>
          <p:cNvPr id="22" name="Picture 21" descr="A graph showing a sound wave&#10;&#10;Description automatically generated">
            <a:extLst>
              <a:ext uri="{FF2B5EF4-FFF2-40B4-BE49-F238E27FC236}">
                <a16:creationId xmlns:a16="http://schemas.microsoft.com/office/drawing/2014/main" id="{DA8F5B8B-A5AF-020C-6288-115CA485C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95" y="478705"/>
            <a:ext cx="4274049" cy="320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5A8F29-DC5C-6CC8-5EC3-3026FB6A796E}"/>
              </a:ext>
            </a:extLst>
          </p:cNvPr>
          <p:cNvSpPr txBox="1"/>
          <p:nvPr/>
        </p:nvSpPr>
        <p:spPr>
          <a:xfrm>
            <a:off x="-1" y="0"/>
            <a:ext cx="17311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8F608-56DB-F696-0C72-CBFE8A791675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C37CE-27E9-E476-99C3-69D7F7F1BC3D}"/>
              </a:ext>
            </a:extLst>
          </p:cNvPr>
          <p:cNvSpPr txBox="1"/>
          <p:nvPr/>
        </p:nvSpPr>
        <p:spPr>
          <a:xfrm>
            <a:off x="1498021" y="723943"/>
            <a:ext cx="12426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preload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1309C-6977-9618-31F0-45B90C1FF0AC}"/>
              </a:ext>
            </a:extLst>
          </p:cNvPr>
          <p:cNvSpPr txBox="1"/>
          <p:nvPr/>
        </p:nvSpPr>
        <p:spPr>
          <a:xfrm>
            <a:off x="5415547" y="728633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 preload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BF67E-A5A7-3651-3A15-5A6C9143E8DE}"/>
              </a:ext>
            </a:extLst>
          </p:cNvPr>
          <p:cNvSpPr txBox="1"/>
          <p:nvPr/>
        </p:nvSpPr>
        <p:spPr>
          <a:xfrm>
            <a:off x="9344054" y="701999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preload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C8AA7-E49A-98EE-EE3C-0E1E4BEF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/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graph showing a sound wave&#10;&#10;Description automatically generated">
            <a:extLst>
              <a:ext uri="{FF2B5EF4-FFF2-40B4-BE49-F238E27FC236}">
                <a16:creationId xmlns:a16="http://schemas.microsoft.com/office/drawing/2014/main" id="{895295B9-D13F-E095-6F2B-424E3C486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55" y="3621107"/>
            <a:ext cx="4274050" cy="3205538"/>
          </a:xfrm>
          <a:prstGeom prst="rect">
            <a:avLst/>
          </a:prstGeom>
        </p:spPr>
      </p:pic>
      <p:pic>
        <p:nvPicPr>
          <p:cNvPr id="35" name="Picture 34" descr="A graph showing a sound wave&#10;&#10;Description automatically generated">
            <a:extLst>
              <a:ext uri="{FF2B5EF4-FFF2-40B4-BE49-F238E27FC236}">
                <a16:creationId xmlns:a16="http://schemas.microsoft.com/office/drawing/2014/main" id="{508890DD-6AD4-3868-CC0A-91BA7FFF7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49" y="3616624"/>
            <a:ext cx="4274050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/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3F2BDA-032A-4D53-69E5-C787EEF39588}"/>
              </a:ext>
            </a:extLst>
          </p:cNvPr>
          <p:cNvCxnSpPr/>
          <p:nvPr/>
        </p:nvCxnSpPr>
        <p:spPr>
          <a:xfrm>
            <a:off x="10120060" y="3151599"/>
            <a:ext cx="3698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242A78-507F-9094-29DA-73F615C40A70}"/>
              </a:ext>
            </a:extLst>
          </p:cNvPr>
          <p:cNvCxnSpPr/>
          <p:nvPr/>
        </p:nvCxnSpPr>
        <p:spPr>
          <a:xfrm>
            <a:off x="9286531" y="3152633"/>
            <a:ext cx="3698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/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888A72-1C0B-A772-4F7C-7CC935914449}"/>
              </a:ext>
            </a:extLst>
          </p:cNvPr>
          <p:cNvCxnSpPr/>
          <p:nvPr/>
        </p:nvCxnSpPr>
        <p:spPr>
          <a:xfrm>
            <a:off x="10978106" y="3145187"/>
            <a:ext cx="36987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/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22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72E5EF28-4FC3-EBD4-FE0D-349417C0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" y="361858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76F63000-4F75-BAC5-8B6B-D0AC2862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" y="3677583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DEB65-0DC9-097F-E67E-71A42DCF3B57}"/>
              </a:ext>
            </a:extLst>
          </p:cNvPr>
          <p:cNvSpPr txBox="1"/>
          <p:nvPr/>
        </p:nvSpPr>
        <p:spPr>
          <a:xfrm>
            <a:off x="1888145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C0E30-824F-F043-7331-6C8C5C82F0F6}"/>
              </a:ext>
            </a:extLst>
          </p:cNvPr>
          <p:cNvSpPr txBox="1"/>
          <p:nvPr/>
        </p:nvSpPr>
        <p:spPr>
          <a:xfrm>
            <a:off x="1896223" y="3543531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465A602A-B8E8-1046-8FEC-BBB6A177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DA7EA-5D1F-862B-D3E6-22CB19D03D99}"/>
              </a:ext>
            </a:extLst>
          </p:cNvPr>
          <p:cNvSpPr txBox="1"/>
          <p:nvPr/>
        </p:nvSpPr>
        <p:spPr>
          <a:xfrm>
            <a:off x="4474924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22705A4-D060-376F-49AC-214E07359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8211A3C-A344-391F-8390-BE76CBE9F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E6347E80-AE89-6774-3AE1-4945A3CA6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/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/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/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7ACC73E-0717-893F-632D-30DE4FAB56EA}"/>
              </a:ext>
            </a:extLst>
          </p:cNvPr>
          <p:cNvSpPr txBox="1"/>
          <p:nvPr/>
        </p:nvSpPr>
        <p:spPr>
          <a:xfrm>
            <a:off x="5797518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2CF457-2DBA-D208-FC1F-9EDE1575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15" y="598770"/>
            <a:ext cx="4223857" cy="3167893"/>
          </a:xfrm>
          <a:prstGeom prst="rect">
            <a:avLst/>
          </a:prstGeom>
        </p:spPr>
      </p:pic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B72CBA80-2677-89AF-6F32-3A87A2688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24" y="693229"/>
            <a:ext cx="2125287" cy="2831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A3F7D-471D-99F9-326E-2BEEF825D86E}"/>
              </a:ext>
            </a:extLst>
          </p:cNvPr>
          <p:cNvSpPr txBox="1"/>
          <p:nvPr/>
        </p:nvSpPr>
        <p:spPr>
          <a:xfrm>
            <a:off x="4668701" y="1052310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09B4EB-9F14-1ECD-8913-B9914038BA01}"/>
              </a:ext>
            </a:extLst>
          </p:cNvPr>
          <p:cNvCxnSpPr>
            <a:cxnSpLocks/>
          </p:cNvCxnSpPr>
          <p:nvPr/>
        </p:nvCxnSpPr>
        <p:spPr>
          <a:xfrm flipH="1">
            <a:off x="3866221" y="1315972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8E7318-8731-E1A7-9B48-18F4761290FB}"/>
              </a:ext>
            </a:extLst>
          </p:cNvPr>
          <p:cNvSpPr txBox="1"/>
          <p:nvPr/>
        </p:nvSpPr>
        <p:spPr>
          <a:xfrm>
            <a:off x="4627699" y="1683804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330E93-7842-206E-776F-B6DF7B52295B}"/>
              </a:ext>
            </a:extLst>
          </p:cNvPr>
          <p:cNvCxnSpPr>
            <a:cxnSpLocks/>
          </p:cNvCxnSpPr>
          <p:nvPr/>
        </p:nvCxnSpPr>
        <p:spPr>
          <a:xfrm flipH="1">
            <a:off x="3370332" y="1981704"/>
            <a:ext cx="1257367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49949-198C-3500-470F-F01C673616F7}"/>
              </a:ext>
            </a:extLst>
          </p:cNvPr>
          <p:cNvCxnSpPr>
            <a:cxnSpLocks/>
          </p:cNvCxnSpPr>
          <p:nvPr/>
        </p:nvCxnSpPr>
        <p:spPr>
          <a:xfrm flipV="1">
            <a:off x="2120161" y="1807966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0BA1C-A1B2-0210-431F-3558932940EB}"/>
              </a:ext>
            </a:extLst>
          </p:cNvPr>
          <p:cNvCxnSpPr>
            <a:cxnSpLocks/>
          </p:cNvCxnSpPr>
          <p:nvPr/>
        </p:nvCxnSpPr>
        <p:spPr>
          <a:xfrm>
            <a:off x="2120161" y="2131132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4D66CE-6C44-D99E-A712-EBBA9316500B}"/>
              </a:ext>
            </a:extLst>
          </p:cNvPr>
          <p:cNvSpPr txBox="1"/>
          <p:nvPr/>
        </p:nvSpPr>
        <p:spPr>
          <a:xfrm>
            <a:off x="1221152" y="1921447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C193E-06F7-976B-602F-5D4561FBFAF2}"/>
              </a:ext>
            </a:extLst>
          </p:cNvPr>
          <p:cNvSpPr txBox="1"/>
          <p:nvPr/>
        </p:nvSpPr>
        <p:spPr>
          <a:xfrm>
            <a:off x="4668701" y="2491213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66AE2B-3597-34F7-2FF8-0F40BB556414}"/>
              </a:ext>
            </a:extLst>
          </p:cNvPr>
          <p:cNvCxnSpPr>
            <a:cxnSpLocks/>
          </p:cNvCxnSpPr>
          <p:nvPr/>
        </p:nvCxnSpPr>
        <p:spPr>
          <a:xfrm flipH="1">
            <a:off x="3866221" y="2754875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3DC8C8-B94E-DADE-7125-5CB63AE6F0B4}"/>
              </a:ext>
            </a:extLst>
          </p:cNvPr>
          <p:cNvCxnSpPr>
            <a:cxnSpLocks/>
          </p:cNvCxnSpPr>
          <p:nvPr/>
        </p:nvCxnSpPr>
        <p:spPr>
          <a:xfrm>
            <a:off x="2060881" y="1603754"/>
            <a:ext cx="120829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E3DF7-21C2-9F2A-5CB6-D77EFEE050BF}"/>
              </a:ext>
            </a:extLst>
          </p:cNvPr>
          <p:cNvSpPr txBox="1"/>
          <p:nvPr/>
        </p:nvSpPr>
        <p:spPr>
          <a:xfrm>
            <a:off x="1004663" y="1390954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rod</a:t>
            </a:r>
          </a:p>
        </p:txBody>
      </p:sp>
    </p:spTree>
    <p:extLst>
      <p:ext uri="{BB962C8B-B14F-4D97-AF65-F5344CB8AC3E}">
        <p14:creationId xmlns:p14="http://schemas.microsoft.com/office/powerpoint/2010/main" val="34616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F25163F3-3C42-671A-2B66-B3AC44022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9" y="327231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1EF4A08-4770-B160-4AC9-0443164E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3" y="3598478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63055-E876-DCDF-81A1-6761EFF4CD62}"/>
              </a:ext>
            </a:extLst>
          </p:cNvPr>
          <p:cNvSpPr txBox="1"/>
          <p:nvPr/>
        </p:nvSpPr>
        <p:spPr>
          <a:xfrm>
            <a:off x="195457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22F00-4AC5-B18F-7FDC-8AEF5721E371}"/>
              </a:ext>
            </a:extLst>
          </p:cNvPr>
          <p:cNvSpPr txBox="1"/>
          <p:nvPr/>
        </p:nvSpPr>
        <p:spPr>
          <a:xfrm>
            <a:off x="2158370" y="3456784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2DE9E1D-1216-1CA5-9FEC-13546B9B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991474-5A3B-6264-8632-02A0F2C8AF77}"/>
              </a:ext>
            </a:extLst>
          </p:cNvPr>
          <p:cNvSpPr txBox="1"/>
          <p:nvPr/>
        </p:nvSpPr>
        <p:spPr>
          <a:xfrm>
            <a:off x="4792358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FA35BAA-45FA-0680-3894-81230DA9D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A0A0832-1826-829D-B272-ACD98806B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3734F870-A5FB-C0EF-FD52-A3A814AD7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/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/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/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5B626D7-4F83-A412-7745-3D350CC86DD7}"/>
              </a:ext>
            </a:extLst>
          </p:cNvPr>
          <p:cNvSpPr txBox="1"/>
          <p:nvPr/>
        </p:nvSpPr>
        <p:spPr>
          <a:xfrm>
            <a:off x="597560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7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 descr="A graph with a blue line&#10;&#10;Description automatically generated">
            <a:extLst>
              <a:ext uri="{FF2B5EF4-FFF2-40B4-BE49-F238E27FC236}">
                <a16:creationId xmlns:a16="http://schemas.microsoft.com/office/drawing/2014/main" id="{51B7A08F-AEE9-B211-F2C8-782CB66A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/>
          <p:nvPr/>
        </p:nvCxnSpPr>
        <p:spPr>
          <a:xfrm flipV="1">
            <a:off x="4608501" y="2647318"/>
            <a:ext cx="3116263" cy="23437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quals 83">
            <a:extLst>
              <a:ext uri="{FF2B5EF4-FFF2-40B4-BE49-F238E27FC236}">
                <a16:creationId xmlns:a16="http://schemas.microsoft.com/office/drawing/2014/main" id="{39352E88-C2F6-A26E-8038-B87C8CCAD9D3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C6C2D602-5BF9-8641-0A69-E23B4AB879E8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FC053E-C918-E755-D296-70261EFCF5BA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BB6CE-B8B5-D587-7C96-87F6EF33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4FF28-F3B4-6634-F427-9F6BB2AF5013}"/>
              </a:ext>
            </a:extLst>
          </p:cNvPr>
          <p:cNvSpPr txBox="1"/>
          <p:nvPr/>
        </p:nvSpPr>
        <p:spPr>
          <a:xfrm>
            <a:off x="9895085" y="4976563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A4960-C24B-9561-70D1-7D7AEEF1F082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6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graph of a curved line&#10;&#10;Description automatically generated">
            <a:extLst>
              <a:ext uri="{FF2B5EF4-FFF2-40B4-BE49-F238E27FC236}">
                <a16:creationId xmlns:a16="http://schemas.microsoft.com/office/drawing/2014/main" id="{2FA81B54-5257-7692-C397-D5354F23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29" y="2084979"/>
            <a:ext cx="4140072" cy="3105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>
            <a:cxnSpLocks/>
          </p:cNvCxnSpPr>
          <p:nvPr/>
        </p:nvCxnSpPr>
        <p:spPr>
          <a:xfrm flipV="1">
            <a:off x="4805275" y="2647318"/>
            <a:ext cx="2919489" cy="22029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927D83D-1F21-A1D8-2801-ABCA6F223C8F}"/>
              </a:ext>
            </a:extLst>
          </p:cNvPr>
          <p:cNvCxnSpPr>
            <a:cxnSpLocks/>
          </p:cNvCxnSpPr>
          <p:nvPr/>
        </p:nvCxnSpPr>
        <p:spPr>
          <a:xfrm>
            <a:off x="10350795" y="2362549"/>
            <a:ext cx="1331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43419A-6775-1F3B-361E-8FEA63B22391}"/>
              </a:ext>
            </a:extLst>
          </p:cNvPr>
          <p:cNvCxnSpPr>
            <a:cxnSpLocks/>
          </p:cNvCxnSpPr>
          <p:nvPr/>
        </p:nvCxnSpPr>
        <p:spPr>
          <a:xfrm>
            <a:off x="11696462" y="2363942"/>
            <a:ext cx="0" cy="11615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/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blipFill>
                <a:blip r:embed="rId21"/>
                <a:stretch>
                  <a:fillRect l="-641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/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blipFill>
                <a:blip r:embed="rId23"/>
                <a:stretch>
                  <a:fillRect l="-10204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76FCE9B-ECFE-53F9-B40C-4F40BAFAAAEE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D6C8E-8CBD-C8C1-9036-513CA2837761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AA40A15-5599-5B85-C7ED-96397BC6FAC9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8D4190-5909-0055-0518-D69EE07C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08E7C-41DC-B598-DCC4-E38017851F30}"/>
              </a:ext>
            </a:extLst>
          </p:cNvPr>
          <p:cNvSpPr txBox="1"/>
          <p:nvPr/>
        </p:nvSpPr>
        <p:spPr>
          <a:xfrm>
            <a:off x="9893921" y="5020585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𝐶𝐺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oMath>
                          </a14:m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2791714"/>
                  </p:ext>
                </p:extLst>
              </p:nvPr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113245" r="-78947" b="-79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6534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461" t="-300935" r="-235023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300935" r="-78947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D5885DF-4D54-66D6-48B6-5C5BFD85AA6F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8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6F41A640-26F4-A30A-9D8D-EF7C7D4F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EC6B0-F2A3-D256-9E69-435A8BEF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246006" y="114067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401807" y="401384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575671" y="382917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401807" y="477042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575671" y="458576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567358" y="439910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575671" y="4198511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401807" y="537384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575671" y="515568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EF40-C430-E5F9-A4F9-40E92743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0113-D701-4764-922C-6BFAC85290F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0A472B30-AE34-CB66-44A1-F827D0B3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7" y="343053"/>
            <a:ext cx="1450950" cy="5557138"/>
          </a:xfrm>
          <a:prstGeom prst="rect">
            <a:avLst/>
          </a:prstGeom>
        </p:spPr>
      </p:pic>
      <p:pic>
        <p:nvPicPr>
          <p:cNvPr id="214" name="Picture 213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BACB2E33-8B0F-CC45-9437-34C3F2009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9541" y="2151711"/>
            <a:ext cx="3779240" cy="2834430"/>
          </a:xfrm>
          <a:prstGeom prst="rect">
            <a:avLst/>
          </a:prstGeom>
          <a:ln w="41275">
            <a:noFill/>
          </a:ln>
        </p:spPr>
      </p:pic>
      <p:sp>
        <p:nvSpPr>
          <p:cNvPr id="215" name="Flowchart: Alternate Process 214">
            <a:extLst>
              <a:ext uri="{FF2B5EF4-FFF2-40B4-BE49-F238E27FC236}">
                <a16:creationId xmlns:a16="http://schemas.microsoft.com/office/drawing/2014/main" id="{C0CF528F-30C5-4C54-AB89-891D72BCA225}"/>
              </a:ext>
            </a:extLst>
          </p:cNvPr>
          <p:cNvSpPr/>
          <p:nvPr/>
        </p:nvSpPr>
        <p:spPr>
          <a:xfrm>
            <a:off x="1204279" y="4665525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7E5AEB7-A75F-A014-6ADA-5152F69C2DE2}"/>
              </a:ext>
            </a:extLst>
          </p:cNvPr>
          <p:cNvCxnSpPr>
            <a:cxnSpLocks/>
          </p:cNvCxnSpPr>
          <p:nvPr/>
        </p:nvCxnSpPr>
        <p:spPr>
          <a:xfrm flipV="1">
            <a:off x="879795" y="535712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3EB534C-96AF-49DC-01F9-E10CF822837E}"/>
              </a:ext>
            </a:extLst>
          </p:cNvPr>
          <p:cNvCxnSpPr>
            <a:cxnSpLocks/>
          </p:cNvCxnSpPr>
          <p:nvPr/>
        </p:nvCxnSpPr>
        <p:spPr>
          <a:xfrm>
            <a:off x="879795" y="5904584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AD56BDA-F9E1-5175-F31B-984281D83C46}"/>
              </a:ext>
            </a:extLst>
          </p:cNvPr>
          <p:cNvSpPr txBox="1"/>
          <p:nvPr/>
        </p:nvSpPr>
        <p:spPr>
          <a:xfrm>
            <a:off x="597052" y="496614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56307F1-3A02-8A7F-58DF-E4CB8D063CCE}"/>
              </a:ext>
            </a:extLst>
          </p:cNvPr>
          <p:cNvSpPr txBox="1"/>
          <p:nvPr/>
        </p:nvSpPr>
        <p:spPr>
          <a:xfrm>
            <a:off x="1280269" y="5800566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07F812F-1146-461D-CB13-529A2398705E}"/>
              </a:ext>
            </a:extLst>
          </p:cNvPr>
          <p:cNvSpPr/>
          <p:nvPr/>
        </p:nvSpPr>
        <p:spPr>
          <a:xfrm>
            <a:off x="780436" y="574290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DE35B797-8B19-7047-8670-7B3F117D45CB}"/>
              </a:ext>
            </a:extLst>
          </p:cNvPr>
          <p:cNvSpPr/>
          <p:nvPr/>
        </p:nvSpPr>
        <p:spPr>
          <a:xfrm>
            <a:off x="845508" y="582338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A945547-3013-69B3-0A6E-E5820544371C}"/>
              </a:ext>
            </a:extLst>
          </p:cNvPr>
          <p:cNvSpPr txBox="1"/>
          <p:nvPr/>
        </p:nvSpPr>
        <p:spPr>
          <a:xfrm>
            <a:off x="524189" y="584210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1ED45F9-4282-133A-4EE5-2B02A02830F8}"/>
              </a:ext>
            </a:extLst>
          </p:cNvPr>
          <p:cNvCxnSpPr>
            <a:cxnSpLocks/>
          </p:cNvCxnSpPr>
          <p:nvPr/>
        </p:nvCxnSpPr>
        <p:spPr>
          <a:xfrm>
            <a:off x="8259601" y="471110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196307F-396F-3570-5463-DC4E44794FC4}"/>
              </a:ext>
            </a:extLst>
          </p:cNvPr>
          <p:cNvSpPr txBox="1"/>
          <p:nvPr/>
        </p:nvSpPr>
        <p:spPr>
          <a:xfrm>
            <a:off x="8120748" y="377266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A852CB0-4984-6295-AE77-432CC29D97AB}"/>
              </a:ext>
            </a:extLst>
          </p:cNvPr>
          <p:cNvSpPr txBox="1"/>
          <p:nvPr/>
        </p:nvSpPr>
        <p:spPr>
          <a:xfrm>
            <a:off x="8660075" y="449568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18FAAB8-1CA4-E2D1-64B0-C184B25EC74F}"/>
              </a:ext>
            </a:extLst>
          </p:cNvPr>
          <p:cNvSpPr txBox="1"/>
          <p:nvPr/>
        </p:nvSpPr>
        <p:spPr>
          <a:xfrm>
            <a:off x="8293889" y="428657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29DFCF5-E997-50A2-5E09-55B264DCF16B}"/>
              </a:ext>
            </a:extLst>
          </p:cNvPr>
          <p:cNvCxnSpPr>
            <a:cxnSpLocks/>
          </p:cNvCxnSpPr>
          <p:nvPr/>
        </p:nvCxnSpPr>
        <p:spPr>
          <a:xfrm flipV="1">
            <a:off x="8269050" y="416364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C594D087-2E5B-CB53-135F-6DA7BDA1BA6C}"/>
              </a:ext>
            </a:extLst>
          </p:cNvPr>
          <p:cNvSpPr/>
          <p:nvPr/>
        </p:nvSpPr>
        <p:spPr>
          <a:xfrm>
            <a:off x="8241787" y="468034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6C01D6A9-37FA-274A-EA21-C5868833BAE3}"/>
              </a:ext>
            </a:extLst>
          </p:cNvPr>
          <p:cNvSpPr/>
          <p:nvPr/>
        </p:nvSpPr>
        <p:spPr>
          <a:xfrm>
            <a:off x="8171095" y="459565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F5092C1-A120-2A4D-A91E-B5229F964429}"/>
              </a:ext>
            </a:extLst>
          </p:cNvPr>
          <p:cNvSpPr txBox="1"/>
          <p:nvPr/>
        </p:nvSpPr>
        <p:spPr>
          <a:xfrm>
            <a:off x="9965397" y="312517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81F13E8-3235-C1D6-9338-17BCB83051E2}"/>
              </a:ext>
            </a:extLst>
          </p:cNvPr>
          <p:cNvCxnSpPr>
            <a:cxnSpLocks/>
          </p:cNvCxnSpPr>
          <p:nvPr/>
        </p:nvCxnSpPr>
        <p:spPr>
          <a:xfrm flipH="1" flipV="1">
            <a:off x="9359761" y="3301487"/>
            <a:ext cx="622439" cy="92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388FD85E-DC8E-9FD7-013C-35A02032348A}"/>
              </a:ext>
            </a:extLst>
          </p:cNvPr>
          <p:cNvSpPr txBox="1"/>
          <p:nvPr/>
        </p:nvSpPr>
        <p:spPr>
          <a:xfrm>
            <a:off x="9915019" y="40692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69FE14F-FF55-4A96-C9ED-0D9B911E2D23}"/>
              </a:ext>
            </a:extLst>
          </p:cNvPr>
          <p:cNvCxnSpPr>
            <a:cxnSpLocks/>
          </p:cNvCxnSpPr>
          <p:nvPr/>
        </p:nvCxnSpPr>
        <p:spPr>
          <a:xfrm flipH="1">
            <a:off x="8713266" y="4286579"/>
            <a:ext cx="12689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B5AE49B5-7C60-5122-32E9-7968195CAD6A}"/>
              </a:ext>
            </a:extLst>
          </p:cNvPr>
          <p:cNvSpPr txBox="1"/>
          <p:nvPr/>
        </p:nvSpPr>
        <p:spPr>
          <a:xfrm>
            <a:off x="2563060" y="428602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F1787E2-AA60-DF74-AB68-31A56508B331}"/>
              </a:ext>
            </a:extLst>
          </p:cNvPr>
          <p:cNvSpPr txBox="1"/>
          <p:nvPr/>
        </p:nvSpPr>
        <p:spPr>
          <a:xfrm>
            <a:off x="2591004" y="1833675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75632BD-6A43-E016-C217-4386D31A4476}"/>
              </a:ext>
            </a:extLst>
          </p:cNvPr>
          <p:cNvSpPr txBox="1"/>
          <p:nvPr/>
        </p:nvSpPr>
        <p:spPr>
          <a:xfrm>
            <a:off x="2654028" y="3814664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4F7BCC9C-1C33-DB6D-2973-7C1F98700CE6}"/>
              </a:ext>
            </a:extLst>
          </p:cNvPr>
          <p:cNvCxnSpPr>
            <a:cxnSpLocks/>
          </p:cNvCxnSpPr>
          <p:nvPr/>
        </p:nvCxnSpPr>
        <p:spPr>
          <a:xfrm flipH="1">
            <a:off x="1669028" y="600612"/>
            <a:ext cx="94341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8D0D0731-FC51-ACB4-C2FD-261CCA8B908E}"/>
              </a:ext>
            </a:extLst>
          </p:cNvPr>
          <p:cNvCxnSpPr>
            <a:cxnSpLocks/>
            <a:stCxn id="259" idx="1"/>
          </p:cNvCxnSpPr>
          <p:nvPr/>
        </p:nvCxnSpPr>
        <p:spPr>
          <a:xfrm flipH="1">
            <a:off x="1868856" y="2018341"/>
            <a:ext cx="7221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104D8E7-6DC1-34F2-854F-2490CFBCADB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356619" y="3931359"/>
            <a:ext cx="1297409" cy="2064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47233CE-CF4A-9E59-AA26-EBC7423DB61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669028" y="3902071"/>
            <a:ext cx="985000" cy="2357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515DAD5-7E43-69A1-F871-FB1C7FF86349}"/>
              </a:ext>
            </a:extLst>
          </p:cNvPr>
          <p:cNvSpPr txBox="1"/>
          <p:nvPr/>
        </p:nvSpPr>
        <p:spPr>
          <a:xfrm>
            <a:off x="2678866" y="307950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B65EB64-55ED-8040-E267-A6E9BFA47119}"/>
              </a:ext>
            </a:extLst>
          </p:cNvPr>
          <p:cNvCxnSpPr>
            <a:cxnSpLocks/>
            <a:stCxn id="271" idx="1"/>
          </p:cNvCxnSpPr>
          <p:nvPr/>
        </p:nvCxnSpPr>
        <p:spPr>
          <a:xfrm flipH="1">
            <a:off x="1765854" y="3402667"/>
            <a:ext cx="913012" cy="3934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E961D75A-F1C3-8C9E-BE0B-5E4BEABAA038}"/>
              </a:ext>
            </a:extLst>
          </p:cNvPr>
          <p:cNvSpPr txBox="1"/>
          <p:nvPr/>
        </p:nvSpPr>
        <p:spPr>
          <a:xfrm>
            <a:off x="9865421" y="178962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1EDCFB-5E1A-9185-51A9-ADC6107F8F01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7561112" y="1974287"/>
            <a:ext cx="2304309" cy="906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91E6176-515C-5E7E-C5BD-17CBE5763BC2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9190234" y="1974287"/>
            <a:ext cx="675187" cy="2191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3B6A0E6F-834D-3E95-D260-5E9545ECCF28}"/>
              </a:ext>
            </a:extLst>
          </p:cNvPr>
          <p:cNvSpPr txBox="1"/>
          <p:nvPr/>
        </p:nvSpPr>
        <p:spPr>
          <a:xfrm>
            <a:off x="9915019" y="361399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A853E37E-2B4D-D6C5-6CD0-DC2D1BEDCFDB}"/>
              </a:ext>
            </a:extLst>
          </p:cNvPr>
          <p:cNvCxnSpPr>
            <a:cxnSpLocks/>
            <a:stCxn id="286" idx="1"/>
          </p:cNvCxnSpPr>
          <p:nvPr/>
        </p:nvCxnSpPr>
        <p:spPr>
          <a:xfrm flipH="1" flipV="1">
            <a:off x="8557978" y="3609366"/>
            <a:ext cx="1357041" cy="1892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583E06EA-79AC-93C3-35A8-945E96FCCFBB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7458968" y="3024110"/>
            <a:ext cx="2506429" cy="2857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7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99AA7-7EFA-378D-9193-657DBC2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3DAE230A-41BD-330E-B1F1-7781831F7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3101205" y="2293436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4548338" y="2332365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4548338" y="2828515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4409485" y="194138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4990422" y="2798628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4448979" y="2718145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4514051" y="2798628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4582626" y="2455303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7582507" y="465300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2711373" y="280612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3495497" y="3429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7505928" y="277465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7489534" y="227745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2530136" y="4499973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096000" y="2455303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196361" y="2703902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01871" y="2959324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6196361" y="4829677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93857" y="2990789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4118542" y="3613666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4027930" y="4509310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4027930" y="4734987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BA77600A-0A95-D5AC-EC74-332E5D5B3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7" y="470833"/>
            <a:ext cx="5483426" cy="221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35DBB-971B-3989-E095-99F6287550A8}"/>
              </a:ext>
            </a:extLst>
          </p:cNvPr>
          <p:cNvSpPr txBox="1"/>
          <p:nvPr/>
        </p:nvSpPr>
        <p:spPr>
          <a:xfrm>
            <a:off x="6642041" y="66276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 base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51007-F958-9846-39EB-389E7E4B535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48507" y="840606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972598-4875-FA87-AEB8-B3ABDE170EA1}"/>
              </a:ext>
            </a:extLst>
          </p:cNvPr>
          <p:cNvSpPr txBox="1"/>
          <p:nvPr/>
        </p:nvSpPr>
        <p:spPr>
          <a:xfrm>
            <a:off x="6642041" y="180910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2,120 </a:t>
            </a:r>
            <a:r>
              <a:rPr lang="en-US" dirty="0" err="1"/>
              <a:t>lb</a:t>
            </a:r>
            <a:r>
              <a:rPr lang="en-US" dirty="0"/>
              <a:t>/in springs</a:t>
            </a:r>
          </a:p>
          <a:p>
            <a:r>
              <a:rPr lang="en-US" dirty="0"/>
              <a:t>at four corners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FEA4BF-124C-28E1-9A3D-AA4634C45E4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68558" y="2132273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F4B9CA-D323-23F7-3E95-F74BCAEFE078}"/>
              </a:ext>
            </a:extLst>
          </p:cNvPr>
          <p:cNvSpPr txBox="1"/>
          <p:nvPr/>
        </p:nvSpPr>
        <p:spPr>
          <a:xfrm>
            <a:off x="6642041" y="241545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8959D-0626-68D8-5261-D5D0137FD3CA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248507" y="2593298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A2DCFB-5162-5863-A0F3-D04B668680D8}"/>
              </a:ext>
            </a:extLst>
          </p:cNvPr>
          <p:cNvSpPr txBox="1"/>
          <p:nvPr/>
        </p:nvSpPr>
        <p:spPr>
          <a:xfrm>
            <a:off x="6642041" y="124110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bolt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F8EA4-7D93-94C7-AF22-ECBF5D6E11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428414" y="1425768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6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187914-0EA8-852E-5BBC-AE74693EFAB4}"/>
              </a:ext>
            </a:extLst>
          </p:cNvPr>
          <p:cNvCxnSpPr>
            <a:cxnSpLocks/>
          </p:cNvCxnSpPr>
          <p:nvPr/>
        </p:nvCxnSpPr>
        <p:spPr>
          <a:xfrm>
            <a:off x="1622401" y="4442756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AF24A53-814C-2CA2-EB6D-2BBDC7D05C65}"/>
              </a:ext>
            </a:extLst>
          </p:cNvPr>
          <p:cNvSpPr txBox="1"/>
          <p:nvPr/>
        </p:nvSpPr>
        <p:spPr>
          <a:xfrm>
            <a:off x="181279" y="4270755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rotation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2750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661436" y="35785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4F98BA2-9A24-2869-D710-5D69F2142A20}"/>
              </a:ext>
            </a:extLst>
          </p:cNvPr>
          <p:cNvSpPr/>
          <p:nvPr/>
        </p:nvSpPr>
        <p:spPr>
          <a:xfrm>
            <a:off x="4502344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424642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427305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073" r="-243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blipFill>
                <a:blip r:embed="rId10"/>
                <a:stretch>
                  <a:fillRect t="-5000" r="-10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blipFill>
                <a:blip r:embed="rId11"/>
                <a:stretch>
                  <a:fillRect l="-3659" r="-61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22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0499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395919" y="344560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209487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212150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CG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blipFill>
                <a:blip r:embed="rId10"/>
                <a:stretch>
                  <a:fillRect t="-5000" r="-9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CG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blipFill>
                <a:blip r:embed="rId11"/>
                <a:stretch>
                  <a:fillRect l="-3226" r="-107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97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0AA8-AA91-5C75-CE04-96349ADD1274}"/>
              </a:ext>
            </a:extLst>
          </p:cNvPr>
          <p:cNvSpPr/>
          <p:nvPr/>
        </p:nvSpPr>
        <p:spPr>
          <a:xfrm>
            <a:off x="2981650" y="3006348"/>
            <a:ext cx="1972554" cy="8709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C0020-B1E8-F4FC-1740-406347358DC6}"/>
              </a:ext>
            </a:extLst>
          </p:cNvPr>
          <p:cNvSpPr/>
          <p:nvPr/>
        </p:nvSpPr>
        <p:spPr>
          <a:xfrm>
            <a:off x="485201" y="2999907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FB8B5-1A94-5FF4-DF1F-4406DF18BDFC}"/>
              </a:ext>
            </a:extLst>
          </p:cNvPr>
          <p:cNvSpPr/>
          <p:nvPr/>
        </p:nvSpPr>
        <p:spPr>
          <a:xfrm>
            <a:off x="1225627" y="347251"/>
            <a:ext cx="504083" cy="26604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9210B-1B97-E0B6-BA4D-E6B51A1555E3}"/>
              </a:ext>
            </a:extLst>
          </p:cNvPr>
          <p:cNvCxnSpPr>
            <a:cxnSpLocks/>
          </p:cNvCxnSpPr>
          <p:nvPr/>
        </p:nvCxnSpPr>
        <p:spPr>
          <a:xfrm>
            <a:off x="501383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A1C634-22B0-3140-F610-7096D0377362}"/>
              </a:ext>
            </a:extLst>
          </p:cNvPr>
          <p:cNvSpPr/>
          <p:nvPr/>
        </p:nvSpPr>
        <p:spPr>
          <a:xfrm>
            <a:off x="501382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B1DFC-71B5-DD52-B4F8-9256B9817063}"/>
              </a:ext>
            </a:extLst>
          </p:cNvPr>
          <p:cNvSpPr/>
          <p:nvPr/>
        </p:nvSpPr>
        <p:spPr>
          <a:xfrm>
            <a:off x="1047048" y="438755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54EDA-4479-4130-B7F2-E27D47B27C4F}"/>
              </a:ext>
            </a:extLst>
          </p:cNvPr>
          <p:cNvSpPr/>
          <p:nvPr/>
        </p:nvSpPr>
        <p:spPr>
          <a:xfrm>
            <a:off x="501382" y="558528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BE0698-656D-53A1-77C4-04951AFD4908}"/>
              </a:ext>
            </a:extLst>
          </p:cNvPr>
          <p:cNvCxnSpPr>
            <a:cxnSpLocks/>
          </p:cNvCxnSpPr>
          <p:nvPr/>
        </p:nvCxnSpPr>
        <p:spPr>
          <a:xfrm flipH="1">
            <a:off x="485201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8B2A4-DCA7-4726-82BE-398CB09D24C5}"/>
              </a:ext>
            </a:extLst>
          </p:cNvPr>
          <p:cNvCxnSpPr/>
          <p:nvPr/>
        </p:nvCxnSpPr>
        <p:spPr>
          <a:xfrm flipH="1">
            <a:off x="639928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C9B9F6-1F02-C497-07AC-0BB02C03CA4B}"/>
              </a:ext>
            </a:extLst>
          </p:cNvPr>
          <p:cNvCxnSpPr/>
          <p:nvPr/>
        </p:nvCxnSpPr>
        <p:spPr>
          <a:xfrm flipH="1">
            <a:off x="78398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6B9B99-3181-D8EB-36F8-0C8ED4F64723}"/>
              </a:ext>
            </a:extLst>
          </p:cNvPr>
          <p:cNvCxnSpPr/>
          <p:nvPr/>
        </p:nvCxnSpPr>
        <p:spPr>
          <a:xfrm flipH="1">
            <a:off x="946556" y="562369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C5A20-FAED-FF66-60E9-8C54BAA55037}"/>
              </a:ext>
            </a:extLst>
          </p:cNvPr>
          <p:cNvCxnSpPr/>
          <p:nvPr/>
        </p:nvCxnSpPr>
        <p:spPr>
          <a:xfrm flipH="1">
            <a:off x="109182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6F062-344B-9446-0574-4C787F98C6DA}"/>
              </a:ext>
            </a:extLst>
          </p:cNvPr>
          <p:cNvCxnSpPr/>
          <p:nvPr/>
        </p:nvCxnSpPr>
        <p:spPr>
          <a:xfrm flipH="1">
            <a:off x="1239044" y="562955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EB80EB-3A96-F55E-437E-1BB1D7370743}"/>
              </a:ext>
            </a:extLst>
          </p:cNvPr>
          <p:cNvCxnSpPr/>
          <p:nvPr/>
        </p:nvCxnSpPr>
        <p:spPr>
          <a:xfrm flipH="1">
            <a:off x="1399165" y="56365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682C2-2BF0-2192-A0B9-2CDC1D7E5BF2}"/>
              </a:ext>
            </a:extLst>
          </p:cNvPr>
          <p:cNvCxnSpPr/>
          <p:nvPr/>
        </p:nvCxnSpPr>
        <p:spPr>
          <a:xfrm flipH="1">
            <a:off x="1552781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C8A6A7-CDA3-B14B-7F52-C00296F2BCF1}"/>
              </a:ext>
            </a:extLst>
          </p:cNvPr>
          <p:cNvCxnSpPr/>
          <p:nvPr/>
        </p:nvCxnSpPr>
        <p:spPr>
          <a:xfrm flipH="1">
            <a:off x="1712902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50FE3E-7681-6014-1758-E143D543F15C}"/>
              </a:ext>
            </a:extLst>
          </p:cNvPr>
          <p:cNvGrpSpPr/>
          <p:nvPr/>
        </p:nvGrpSpPr>
        <p:grpSpPr>
          <a:xfrm>
            <a:off x="582086" y="3901960"/>
            <a:ext cx="427282" cy="244041"/>
            <a:chOff x="3410137" y="3967835"/>
            <a:chExt cx="3140841" cy="944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E888EA-6C67-0D6C-5841-D7C1E336D57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8879D-B168-1AF0-8E34-0C2C8DB7C4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E2A888-C2C0-5FAD-58E4-7589A79A931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DB8573-A5DC-657F-8AA6-7BDD7A0C1A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94AA5-7181-DF0E-F617-630280B57EF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10AC4A-F356-02E0-A7D5-C99BCD67781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B3875A-9230-8DAC-8A2A-435D17D391B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AD1FFC-2AD3-04FD-AB64-CA890BC9B58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AC2E7F-C63E-F35E-5EF3-A62FDBF48B4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D706F9-0EFC-CC64-3BE3-A7DA6D223D1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4DDE43-5DCC-022A-2870-ED8AB379D01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8B19E3-4512-89EF-BA7C-2133684942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62500B-4431-13BD-B6C4-EAB0F08DF7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C673A1-9891-9E64-D97D-00DCCE002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BF304D-703D-A53B-CE51-D98C774458B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523345-0CEF-F75D-FE2B-607F8C213C1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B61B8-D642-DCB0-1B09-1B7E96AB0EA6}"/>
              </a:ext>
            </a:extLst>
          </p:cNvPr>
          <p:cNvGrpSpPr/>
          <p:nvPr/>
        </p:nvGrpSpPr>
        <p:grpSpPr>
          <a:xfrm>
            <a:off x="579526" y="4105375"/>
            <a:ext cx="427282" cy="244041"/>
            <a:chOff x="3410137" y="3967835"/>
            <a:chExt cx="3140841" cy="944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DC5E51-652F-7F73-06F4-0D9B91789C7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0C769E-9F4F-8265-F6A0-DCDF36EEAA4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28D5A16-D160-4BF1-2E89-B0B5332F44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CB55DB-F2CB-7DAF-42F9-1DFBE139AFF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5266A1-6730-BAB8-1BB8-C04E633C7DF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A4C2B3-3260-B9D2-BC72-0D1791ED146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D4A6804-5781-F8F6-D5EF-53D8EDE15F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6A5823-75C2-D822-8AA0-152BAE383E4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A28D7-BEC6-0D31-0CC5-63E58B0F107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AAEB1-AA38-498D-009D-4E97C3B8976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62090-CDA1-0A25-E649-DCC555C801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3EE137-755C-A602-FD0B-8C12EAB79B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18B63C-858C-7097-348E-C631E64B1F4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B7F2F0-F0AC-4E4F-E43A-D7F4FF6A065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B936F1-3A63-9A03-154A-8E84FAA68FE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EEFE5-3199-E680-3FE2-3671B7B7D3B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1C5F6F-9C60-57D0-5130-0912329F7890}"/>
              </a:ext>
            </a:extLst>
          </p:cNvPr>
          <p:cNvGrpSpPr/>
          <p:nvPr/>
        </p:nvGrpSpPr>
        <p:grpSpPr>
          <a:xfrm>
            <a:off x="570345" y="4399388"/>
            <a:ext cx="427282" cy="244041"/>
            <a:chOff x="3410137" y="3967835"/>
            <a:chExt cx="3140841" cy="9444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2A3AE8-D9D6-99C8-61B0-4CC1BC05668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5F2E35-3897-734D-601E-9130622DA5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E42A3-3A2F-1039-9C51-DF6C16BCA5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B0EA1C-708F-A0FB-1390-86FDA7DA6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5FAF0D-B22D-7911-9108-95B33FE000A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036425-0E4B-0367-1F79-50EF574203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A11FB6-3EDB-1588-C2D2-3A9E8088404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5D6C18-4149-5B3C-FFD8-D7E5577B90A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9B4CEF-4134-1C27-3ABC-127F1667745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FB577E-4E61-97BF-2DBC-6A32238DA3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EB739E-2D27-23C8-AAA0-0D13A4C0C88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54C9F3-A48C-8FFE-8833-4528B48356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C877ED-0D26-0AC2-48FA-BBB49345E14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DB45DB5-8A57-411E-1C45-BDD79EF711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4B2A1E-8748-44B4-F49D-858DB6240DE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A4981D-4321-452E-C69C-EC3B6BD1B5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DD4C6B-08DF-4FBC-2887-A166A6DCF147}"/>
              </a:ext>
            </a:extLst>
          </p:cNvPr>
          <p:cNvGrpSpPr/>
          <p:nvPr/>
        </p:nvGrpSpPr>
        <p:grpSpPr>
          <a:xfrm>
            <a:off x="560309" y="4626441"/>
            <a:ext cx="427282" cy="244041"/>
            <a:chOff x="3410137" y="3967835"/>
            <a:chExt cx="3140841" cy="9444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8A53D-7D05-25DF-344E-0935ECDA0E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2C268-A707-A378-6E86-E92F41796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9E9F8D5-B523-1D5C-0D7A-5406FF8C61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CEED421-26D8-F84B-9D36-F46254D97D6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11AE314-1C0C-5BA6-0ED9-ED747BC1844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146613-456E-8260-7AB8-269AB540DC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DB3A87-8189-D230-9360-DCBF2DDC870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73D9240-ABB6-DECF-6332-F620EBE337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4D4F37-02A9-6179-6C78-4C358B6AC69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9930F7C-25D1-1438-C497-8AEFF0C48D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072BCC5-CBC8-F37A-D5EF-FA3FE4EE77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697C4A-96FC-1144-08B1-DD6AC7976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6E9BE-F119-AB30-2FC6-AB61DB00063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8A1269-A960-7792-758F-F370AF8927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3DDB3C-4C27-7D76-1E8B-6BC6158FED2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669C1B-980F-7691-659C-07C51FD995A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4FB52-414E-7C4B-D68C-9B1B08BF1CCA}"/>
              </a:ext>
            </a:extLst>
          </p:cNvPr>
          <p:cNvGrpSpPr/>
          <p:nvPr/>
        </p:nvGrpSpPr>
        <p:grpSpPr>
          <a:xfrm>
            <a:off x="1930294" y="3902707"/>
            <a:ext cx="427282" cy="244041"/>
            <a:chOff x="3410137" y="3967835"/>
            <a:chExt cx="3140841" cy="9444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906AB2-FD0B-798E-E22A-D28EEE06099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709B24A-CD46-E92D-9DD0-16EF026A66F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AB078E1-DCEA-F37F-00E5-6A942368349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3314169-CBFC-9C07-DCEF-1D277D768D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591D6F-9706-9968-E1E6-FEFFFF09956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CC2A84-BA16-EB9A-DB9B-09FD47B76E8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DE3208-B0BB-2A0B-FE2B-563D00C0C5B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02D4294-673A-6397-1B11-BE12295B18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A40574F-D1E6-E6D9-FDAD-12A2041B210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B64D9F-13F8-F091-4C17-FF070A83E9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39F84A-5BB0-6CBA-8982-4E864C9A7A9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9290C3-8946-5B13-AFD2-BB0D8554838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077B41F-C26F-0EB6-610E-D55DA86E549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7EA3644-C33E-809A-437E-7A6AD2E525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8540A-B810-343C-CEBE-A03FF01B07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173C71-2679-5800-093F-A9BA7280414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BA8EE1-1305-2593-D866-0D3A5CB29A92}"/>
              </a:ext>
            </a:extLst>
          </p:cNvPr>
          <p:cNvGrpSpPr/>
          <p:nvPr/>
        </p:nvGrpSpPr>
        <p:grpSpPr>
          <a:xfrm>
            <a:off x="1931731" y="4112525"/>
            <a:ext cx="427282" cy="244041"/>
            <a:chOff x="3410137" y="3967835"/>
            <a:chExt cx="3140841" cy="94441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D47725-CA93-F329-EC63-C6EFB0A82C4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D7C1946-80F9-FEFD-95AB-69A8BFAF8F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2B17860-59E5-E68E-D460-BBEB8E77E5A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486BA51-8C2D-B876-8EFE-23406FB04C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4B02AF3-632A-9494-12E8-C57F6D217A1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F2AB43A-2D4F-A4CC-3DCB-1D3A56F21F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8D9E81-2B43-118E-B04A-467AF2E909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1F681A3-B2E8-18C2-C3F3-E12B613B9DD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4328A77-1B46-6468-84B8-519146ACF2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1537D9-369A-D184-CE1F-667C6107C5C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05AE037-2EE4-A271-AE65-E0F05368D5B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B65E62-69F9-5E70-68CC-1382217DBC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A20492-654D-5C4E-224B-C6057421B1F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B6631-2FB1-CF2F-8120-03453BFFC9B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10A3A43-EC94-0CDF-D129-EE71EC3F1C3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3276455-2CD6-23E4-557A-8A75A3E7F83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186BD6-3E78-5605-52EF-3BB63E497CE5}"/>
              </a:ext>
            </a:extLst>
          </p:cNvPr>
          <p:cNvGrpSpPr/>
          <p:nvPr/>
        </p:nvGrpSpPr>
        <p:grpSpPr>
          <a:xfrm>
            <a:off x="1939489" y="4399388"/>
            <a:ext cx="427282" cy="244041"/>
            <a:chOff x="3410137" y="3967835"/>
            <a:chExt cx="3140841" cy="94441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6B6CA9-EEAF-6C3C-7DFE-A58543F78FC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7A7500D-70E7-12F8-DDBB-4425B51C27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734532-5C1A-20D7-E76C-4BED7D0A03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F71BCAE-72F9-FEE2-86D0-D8E947061AB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0BA36A-F4D7-8F33-E5E3-C952DB41707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E3D949-77B7-09FC-1E25-C150B9539E8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36542E9-DE23-4CDE-D1CE-4E5478EBCE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9F9B6F-43F3-A15E-15BC-4BEA32F411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E9EAA6-00F5-11BD-818D-5CF5C470D409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9CF0C66-75BB-F0CB-CE9C-D8CB145A70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EF0DAC-B14A-CE96-C378-ACAF1E074F8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678D655-DE96-BF90-F487-47C56C180EA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B95F8F-70E1-F502-B1EB-F9268A53C15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C01E08-D153-818F-A043-5F27583633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8C1736-E8A7-755A-8E74-A153556153C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B2FFF0F-5026-9D65-A569-BE75F26C022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F88F7A-B907-B25B-58C8-9A95139E60E9}"/>
              </a:ext>
            </a:extLst>
          </p:cNvPr>
          <p:cNvGrpSpPr/>
          <p:nvPr/>
        </p:nvGrpSpPr>
        <p:grpSpPr>
          <a:xfrm>
            <a:off x="1939174" y="4633153"/>
            <a:ext cx="427282" cy="244041"/>
            <a:chOff x="3410137" y="3967835"/>
            <a:chExt cx="3140841" cy="944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A171AC-9E56-5E49-397C-0ECA1A14781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2941269-1DC7-DE8B-DDDC-D17B7E8CAA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FCE1E9F-4A5B-17E6-3FC2-9B5F1B39495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9BA29EE-41BE-DBCF-8712-C7FCAE2FBC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AAABA49-39F2-C583-45C7-B5D2FA224E8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E6D95E-C959-FA3D-632A-F16961A6A72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F4C2084-68D0-1B45-829C-EFD0E9AE020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FC3CC34-15C1-1442-A8AA-9093D97A83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0762B6-2AFB-9191-191F-4F080E37B5F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20E3C1-99C6-E955-217D-26947C9B58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13CB46E-4444-9C4B-6164-F07455FA0BE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5320E5-D453-C2A4-B4DE-415F7D44CF6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4797F94-1405-A459-DB3F-439536C521E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057FDF-B968-EEB9-3981-D7E8060F96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6E9CFFA-BBC3-10E7-A573-6073A4E3BF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18C2D44-DA17-F46D-892D-1CAA930F23F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99FB47-AC5F-833D-336C-D3057EBD3479}"/>
              </a:ext>
            </a:extLst>
          </p:cNvPr>
          <p:cNvSpPr/>
          <p:nvPr/>
        </p:nvSpPr>
        <p:spPr>
          <a:xfrm>
            <a:off x="754057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A8FBA3-F953-1346-56C0-C591BE497FF7}"/>
              </a:ext>
            </a:extLst>
          </p:cNvPr>
          <p:cNvSpPr/>
          <p:nvPr/>
        </p:nvSpPr>
        <p:spPr>
          <a:xfrm>
            <a:off x="2105938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EE52905-CDEC-8D8F-CC0F-03CE446FC850}"/>
              </a:ext>
            </a:extLst>
          </p:cNvPr>
          <p:cNvSpPr/>
          <p:nvPr/>
        </p:nvSpPr>
        <p:spPr>
          <a:xfrm>
            <a:off x="1999191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AD26C2A-B9DE-7410-E345-69C7C22DE0E8}"/>
              </a:ext>
            </a:extLst>
          </p:cNvPr>
          <p:cNvSpPr/>
          <p:nvPr/>
        </p:nvSpPr>
        <p:spPr>
          <a:xfrm>
            <a:off x="641755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0396AB-0362-C391-6C38-4BFC89EB9329}"/>
              </a:ext>
            </a:extLst>
          </p:cNvPr>
          <p:cNvSpPr/>
          <p:nvPr/>
        </p:nvSpPr>
        <p:spPr>
          <a:xfrm flipV="1">
            <a:off x="726927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6B027C-E544-1697-A815-E30239DD9C5D}"/>
              </a:ext>
            </a:extLst>
          </p:cNvPr>
          <p:cNvSpPr/>
          <p:nvPr/>
        </p:nvSpPr>
        <p:spPr>
          <a:xfrm flipV="1">
            <a:off x="2086633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D412322-2D86-3E11-762C-BF47D47F0024}"/>
              </a:ext>
            </a:extLst>
          </p:cNvPr>
          <p:cNvCxnSpPr>
            <a:cxnSpLocks/>
          </p:cNvCxnSpPr>
          <p:nvPr/>
        </p:nvCxnSpPr>
        <p:spPr>
          <a:xfrm flipH="1">
            <a:off x="1865302" y="563013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635A005-6C6D-4880-4CB4-87CAD9F0B3A9}"/>
              </a:ext>
            </a:extLst>
          </p:cNvPr>
          <p:cNvCxnSpPr/>
          <p:nvPr/>
        </p:nvCxnSpPr>
        <p:spPr>
          <a:xfrm flipH="1">
            <a:off x="1999526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998818D-406B-1C1A-80B5-FC02193A913E}"/>
              </a:ext>
            </a:extLst>
          </p:cNvPr>
          <p:cNvCxnSpPr/>
          <p:nvPr/>
        </p:nvCxnSpPr>
        <p:spPr>
          <a:xfrm flipH="1">
            <a:off x="2125361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7AD63F-5A93-1153-987A-22E345F81573}"/>
              </a:ext>
            </a:extLst>
          </p:cNvPr>
          <p:cNvCxnSpPr/>
          <p:nvPr/>
        </p:nvCxnSpPr>
        <p:spPr>
          <a:xfrm flipH="1">
            <a:off x="2277652" y="564211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FD3BE283-5924-E88E-5877-0FC368021D86}"/>
              </a:ext>
            </a:extLst>
          </p:cNvPr>
          <p:cNvSpPr txBox="1"/>
          <p:nvPr/>
        </p:nvSpPr>
        <p:spPr>
          <a:xfrm>
            <a:off x="553621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94E82F-E088-651F-02E1-5C41115CEB42}"/>
              </a:ext>
            </a:extLst>
          </p:cNvPr>
          <p:cNvSpPr txBox="1"/>
          <p:nvPr/>
        </p:nvSpPr>
        <p:spPr>
          <a:xfrm>
            <a:off x="1911820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BECA347-3A79-1B46-9E0E-AC0BEC015E9D}"/>
              </a:ext>
            </a:extLst>
          </p:cNvPr>
          <p:cNvCxnSpPr>
            <a:cxnSpLocks/>
          </p:cNvCxnSpPr>
          <p:nvPr/>
        </p:nvCxnSpPr>
        <p:spPr>
          <a:xfrm>
            <a:off x="1004248" y="496068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3F21E3-8878-B8BE-EBA7-A81FB1DB0759}"/>
              </a:ext>
            </a:extLst>
          </p:cNvPr>
          <p:cNvCxnSpPr>
            <a:cxnSpLocks/>
          </p:cNvCxnSpPr>
          <p:nvPr/>
        </p:nvCxnSpPr>
        <p:spPr>
          <a:xfrm>
            <a:off x="1965149" y="541570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83432B-E381-7548-4FB0-57219746B3DC}"/>
              </a:ext>
            </a:extLst>
          </p:cNvPr>
          <p:cNvCxnSpPr>
            <a:cxnSpLocks/>
          </p:cNvCxnSpPr>
          <p:nvPr/>
        </p:nvCxnSpPr>
        <p:spPr>
          <a:xfrm>
            <a:off x="1933360" y="4945246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6755EE1-81C9-D106-B9B3-0AF1C322438A}"/>
              </a:ext>
            </a:extLst>
          </p:cNvPr>
          <p:cNvCxnSpPr>
            <a:cxnSpLocks/>
          </p:cNvCxnSpPr>
          <p:nvPr/>
        </p:nvCxnSpPr>
        <p:spPr>
          <a:xfrm>
            <a:off x="111748" y="540952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DC8059-53D5-27CD-3990-B4E6B889BD88}"/>
              </a:ext>
            </a:extLst>
          </p:cNvPr>
          <p:cNvCxnSpPr>
            <a:cxnSpLocks/>
          </p:cNvCxnSpPr>
          <p:nvPr/>
        </p:nvCxnSpPr>
        <p:spPr>
          <a:xfrm>
            <a:off x="1001607" y="496983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6D80143-8FF6-EF46-11D2-124D8B69EAF9}"/>
              </a:ext>
            </a:extLst>
          </p:cNvPr>
          <p:cNvCxnSpPr>
            <a:cxnSpLocks/>
          </p:cNvCxnSpPr>
          <p:nvPr/>
        </p:nvCxnSpPr>
        <p:spPr>
          <a:xfrm flipV="1">
            <a:off x="1465673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2594BE4-B00A-C3F6-0A2D-A48BC9CC5EBA}"/>
              </a:ext>
            </a:extLst>
          </p:cNvPr>
          <p:cNvCxnSpPr>
            <a:cxnSpLocks/>
          </p:cNvCxnSpPr>
          <p:nvPr/>
        </p:nvCxnSpPr>
        <p:spPr>
          <a:xfrm>
            <a:off x="1465673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7D581C4-1C3D-BB1C-1920-25467C775BCB}"/>
              </a:ext>
            </a:extLst>
          </p:cNvPr>
          <p:cNvSpPr txBox="1"/>
          <p:nvPr/>
        </p:nvSpPr>
        <p:spPr>
          <a:xfrm>
            <a:off x="1326820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6CCAEFE-3F79-21E9-4A89-3A26CA7B3D81}"/>
              </a:ext>
            </a:extLst>
          </p:cNvPr>
          <p:cNvSpPr txBox="1"/>
          <p:nvPr/>
        </p:nvSpPr>
        <p:spPr>
          <a:xfrm>
            <a:off x="1812879" y="358115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13CE46A-7C85-0DB7-DAE1-D9CB3191A236}"/>
              </a:ext>
            </a:extLst>
          </p:cNvPr>
          <p:cNvSpPr/>
          <p:nvPr/>
        </p:nvSpPr>
        <p:spPr>
          <a:xfrm>
            <a:off x="1366314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8698DD1-D847-9063-B078-6D5754D2D263}"/>
              </a:ext>
            </a:extLst>
          </p:cNvPr>
          <p:cNvSpPr/>
          <p:nvPr/>
        </p:nvSpPr>
        <p:spPr>
          <a:xfrm>
            <a:off x="1431386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5534FD3-E484-5D9B-7A8F-A907FB778B53}"/>
              </a:ext>
            </a:extLst>
          </p:cNvPr>
          <p:cNvSpPr txBox="1"/>
          <p:nvPr/>
        </p:nvSpPr>
        <p:spPr>
          <a:xfrm>
            <a:off x="1499961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6E0BA2B-616F-F51F-4D8E-BA5A0ADC3A89}"/>
              </a:ext>
            </a:extLst>
          </p:cNvPr>
          <p:cNvSpPr/>
          <p:nvPr/>
        </p:nvSpPr>
        <p:spPr>
          <a:xfrm>
            <a:off x="3689916" y="347250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84D58A9-5AB5-8274-C976-5CB27DB2BC62}"/>
              </a:ext>
            </a:extLst>
          </p:cNvPr>
          <p:cNvCxnSpPr>
            <a:cxnSpLocks/>
          </p:cNvCxnSpPr>
          <p:nvPr/>
        </p:nvCxnSpPr>
        <p:spPr>
          <a:xfrm>
            <a:off x="2965672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A0C69B-30E4-2F07-781B-78E827B56993}"/>
              </a:ext>
            </a:extLst>
          </p:cNvPr>
          <p:cNvSpPr/>
          <p:nvPr/>
        </p:nvSpPr>
        <p:spPr>
          <a:xfrm>
            <a:off x="2965671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E1DCC3A-6D35-BDD4-A4E0-6ACA4CEB2B6E}"/>
              </a:ext>
            </a:extLst>
          </p:cNvPr>
          <p:cNvSpPr/>
          <p:nvPr/>
        </p:nvSpPr>
        <p:spPr>
          <a:xfrm>
            <a:off x="3511337" y="4387558"/>
            <a:ext cx="858959" cy="577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857595-6319-EB70-D19E-DCA312914DBF}"/>
              </a:ext>
            </a:extLst>
          </p:cNvPr>
          <p:cNvGrpSpPr/>
          <p:nvPr/>
        </p:nvGrpSpPr>
        <p:grpSpPr>
          <a:xfrm>
            <a:off x="3046375" y="3901960"/>
            <a:ext cx="427282" cy="244041"/>
            <a:chOff x="3410137" y="3967835"/>
            <a:chExt cx="3140841" cy="9444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5D4AF45-F0E8-08FB-5F92-23FC644902E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E5C461E-6BB7-AFDF-2AFE-3478725076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F2E5A71-9D95-831C-27E3-B830D3AD808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A9260F-88F0-147B-6795-7A74F4D512D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E80EC08-ACE5-A91B-3955-647C14F9BD5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7AAB0D8-06ED-50E1-151A-9ABF8BBE75A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248CEC-7AE5-30A1-9F08-33E6EB24EC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7E9B072-021B-2698-3649-9C7828D61D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C5ECE8A-9461-16DF-F914-330A9F00602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5267A5B-40DC-0111-0DB0-5611669EEA8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1D101B8-1E3D-0BC1-4B01-3A295E03203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0CA9F94-24ED-0F27-90EC-A8703DF20E1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32EC7A-1F5B-D9DC-E11F-777DA2A3620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852DAEE-BCD3-2CBE-0774-4BA77EF0D2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76A0A42-8A50-92FC-D65E-A6667871F19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283057F-E686-4F2F-EE14-3DE3BB38EA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2E34A98-8958-8F07-F7C3-372490A0153E}"/>
              </a:ext>
            </a:extLst>
          </p:cNvPr>
          <p:cNvGrpSpPr/>
          <p:nvPr/>
        </p:nvGrpSpPr>
        <p:grpSpPr>
          <a:xfrm>
            <a:off x="3043815" y="4105375"/>
            <a:ext cx="427282" cy="244041"/>
            <a:chOff x="3410137" y="3967835"/>
            <a:chExt cx="3140841" cy="94441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0AA73C6-9265-EE8D-D6F1-E629A6082D7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7F2F30E-B21E-B845-B119-90465E55492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2254F9E-910D-EAC4-6735-E67273851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6D20F6E-2498-2652-64B7-4434294AD0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29D7C90-3FA6-1BBC-AD2B-1B42D3EA666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C399A2F-C761-AEFF-8A43-4A6507298A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34D346E-B6EA-AA4F-A608-427786A3931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32E63D8-6470-7C7B-09B5-785D67223C1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C41E863-DDC5-0746-D134-ECE3339F693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8ADB11F-AB7A-C2A6-41B7-70044CF45B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821D3FF-1364-AC82-F115-8A69F0DA015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10E00A4-6CE4-37F4-03AF-831545B04B8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DF3CD7E-8542-F7C3-ADC2-B970357148B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055D515-A696-CE24-F96B-3FD05210D5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1E3C3E3-9C78-83BC-C88A-A91BB6606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88CBA93-DEA9-E691-6571-AA68CFD557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4842A7-8EA8-D75E-50CE-23BAA64BAAAA}"/>
              </a:ext>
            </a:extLst>
          </p:cNvPr>
          <p:cNvGrpSpPr/>
          <p:nvPr/>
        </p:nvGrpSpPr>
        <p:grpSpPr>
          <a:xfrm>
            <a:off x="3034634" y="4399388"/>
            <a:ext cx="427282" cy="244041"/>
            <a:chOff x="3410137" y="3967835"/>
            <a:chExt cx="3140841" cy="94441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12D45BD-0BF4-F31B-791C-C2F5F007C27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11D8DA-BA5D-0B80-B4D6-B4E9AD2731F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10FFAC4-86A9-E96D-26DE-50752CEF518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D7DBE-42C4-13FB-448B-0CAC7D18000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CEB26A-05D1-0504-9FB1-E6AAC767FEEA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80503B8-7B23-C3CE-7544-FA976CE193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BDAEEA-152B-4666-CAAB-308966224F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ACECE4-81F0-E3A1-595A-A9BE3FDE9BB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6FDB49-6122-770B-D318-6370629DD3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3CFA95F-AB53-4A0F-5023-EF04B90E5A4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A63464F-F8BB-9C08-0AC8-E455F4BCF48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C335B10-0063-426D-9617-99E1C45990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83CF71-682F-D8AE-9B5A-E67F82C7972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522B10-4A2D-53AF-2530-D305E1A27B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8BBB4A7-F73F-3C7C-E5A4-0C75F1A959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360BE05-259F-8723-F682-0E4E3652EA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3AD5C8-A101-E860-AC8A-40B22157A808}"/>
              </a:ext>
            </a:extLst>
          </p:cNvPr>
          <p:cNvGrpSpPr/>
          <p:nvPr/>
        </p:nvGrpSpPr>
        <p:grpSpPr>
          <a:xfrm>
            <a:off x="3024598" y="4626441"/>
            <a:ext cx="427282" cy="244041"/>
            <a:chOff x="3410137" y="3967835"/>
            <a:chExt cx="3140841" cy="94441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67443D-51D3-0C93-B929-DF1F64337D8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A595752-029F-7F9A-185C-D074F2F585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DC6BDED-EF62-955D-781D-6680D58DB2A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1A18242-9257-B2FC-26AB-5FACCBD97D9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DB6BB2-47F4-8595-D095-AD723E6E41C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04DAC7-12D5-1D92-E2DE-0572AC2B742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6D71853-2596-CC61-1C9D-1AA820210B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CA01618-6711-BDFE-FC79-970AC07EA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8BAB938-DFCE-EC98-E182-D24011BD6FF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7CA4090-012A-2CF6-2792-38A313DC80D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0ABB7A-1DD5-0203-08E4-DE8EDCB0085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12E593C-C00E-2FC1-9DC1-E945E5B4232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4EDB8C-E67A-A5F6-375E-64DBCA93F38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320C05-4806-21F8-4FE4-D4B3FC20470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D7C60AB-C348-2F04-606F-BC6B9BD57E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981F34F-0E43-8D83-B59E-9A4011BEAF2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B621750-0B9B-3351-1712-5A1F86DECB87}"/>
              </a:ext>
            </a:extLst>
          </p:cNvPr>
          <p:cNvGrpSpPr/>
          <p:nvPr/>
        </p:nvGrpSpPr>
        <p:grpSpPr>
          <a:xfrm>
            <a:off x="4394583" y="3902707"/>
            <a:ext cx="427282" cy="244041"/>
            <a:chOff x="3410137" y="3967835"/>
            <a:chExt cx="3140841" cy="94441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70D5F6E-827C-7CC7-DFA0-8EA4E4F5136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CB7B51F-6631-EBA0-FA53-948F78A71F3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C070BF5-2730-74D8-BE28-A6583D25CD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231F5F-8EBD-9C35-0190-5C5AB5CAE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F9EF15-932B-1188-9E15-852121181F4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B101DC3-6332-43C7-E687-A994BD9C5F9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7E3F004-EEE5-5F92-0F37-DFA10C0B7FC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420C17-F247-CBDF-61EC-FD39EA34CF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C076F-79C6-240F-21D3-DF4212D065B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EB8C350-7C36-8E7E-FB8B-135C05E7B8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738397D-64C3-10C0-5BFC-9E73116EC2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844B52-0380-9A4E-9FFB-367545BBA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F1324E-E1D9-0278-D4CA-C1A58817E9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08F42E7-CF82-0730-0A71-E4313924EB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C22BAB0-99BD-0F4D-466E-E413A979682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C85E876-2626-1F88-D421-07DB4DC5AD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05D8C48-22A7-23E0-99E6-98922EFB95DF}"/>
              </a:ext>
            </a:extLst>
          </p:cNvPr>
          <p:cNvGrpSpPr/>
          <p:nvPr/>
        </p:nvGrpSpPr>
        <p:grpSpPr>
          <a:xfrm>
            <a:off x="4396020" y="4112525"/>
            <a:ext cx="427282" cy="244041"/>
            <a:chOff x="3410137" y="3967835"/>
            <a:chExt cx="3140841" cy="94441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CE484AA-9D02-D6CF-D0AE-38FBE54423E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768E3B9-DCAB-AEAB-851C-7E88D0BE67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A0947BA-350B-A376-C525-1076125857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4C32E00-5E6E-5ED3-541D-738E9034A9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134F0B6-6D3B-F3EA-5202-550A8A98893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9CA451-09C7-92D6-A515-05B0F11321A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54D86D0-5180-7B45-C044-A0E84B79869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41B6DA6-6878-810D-3D18-ACF0F20FA07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4EF80AB-B955-E066-B0B0-6013D443C5C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3E92E1D-BD74-79AD-190B-A856FC8169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5E5A9D1-B1B5-CCE5-5589-FE6F8F20D5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9B852CA-B09C-1BE1-D69C-2DE76FF638E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B633233-5E78-B326-2704-7423E1EC3AB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FA5D60C4-7044-91F8-A872-23254782FC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64F88561-9AE7-E5A5-5561-0E16E68ED77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2DA6AF2-80C2-F5CD-58C7-F402836879A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AEA76DA-E2F1-8004-F029-471DA268BBCE}"/>
              </a:ext>
            </a:extLst>
          </p:cNvPr>
          <p:cNvGrpSpPr/>
          <p:nvPr/>
        </p:nvGrpSpPr>
        <p:grpSpPr>
          <a:xfrm>
            <a:off x="4403778" y="4399388"/>
            <a:ext cx="427282" cy="244041"/>
            <a:chOff x="3410137" y="3967835"/>
            <a:chExt cx="3140841" cy="944410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99C3CBF-E1F9-9BCE-346D-46BDC81D5A0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EC7385E-85CD-DB86-DED4-04762C24FB2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85F10FD-2517-541F-1BD8-5144751C64C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E6C41B9-E4BC-BE98-AA7E-75F0B3F3158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3387139-0474-BA63-1230-B5719002FCC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64CD8F8-75E8-FED6-304A-F128CB852E6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12A185A-C18A-5C53-B645-36E6A186E6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2FA375C-0AE1-37D8-37BC-9AD98727E8F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219022A-8483-DDB4-0EF0-EC2B8A6254A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7B0F153-2C2F-C1D1-1D61-161974938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8650593D-ABF3-9690-C4AA-0B4C9DAF4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2C78F98-3470-5F1A-D37C-44078A7D3A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52059CC-8230-1D9B-9AAC-90C960F59BD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EBA495B-36D7-0679-9788-C8E55DEA587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FF79E73-3E17-1B2C-3CB3-E5D17420742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A55F1C5-1E46-6B45-FF38-97657E5E42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6AAC17-AF63-E39F-0680-569003989EDD}"/>
              </a:ext>
            </a:extLst>
          </p:cNvPr>
          <p:cNvGrpSpPr/>
          <p:nvPr/>
        </p:nvGrpSpPr>
        <p:grpSpPr>
          <a:xfrm>
            <a:off x="4403463" y="4633153"/>
            <a:ext cx="427282" cy="244041"/>
            <a:chOff x="3410137" y="3967835"/>
            <a:chExt cx="3140841" cy="9444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34A4563-37C6-9B97-14CB-EF92118B81F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8A88723-8C00-8BD3-15C0-142A155B1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406E4901-A169-4609-CA45-5E132D7369F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822D46-E063-B61F-C106-B729D917A94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1173547-A152-B9C4-D6FD-668DC52313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F0C4D84-CDA8-7248-1212-BAD4214B750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72A7C52-1D7B-13CE-B91D-1B2A77DD0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F8EAA3F-84E0-49D5-59BE-4971B0044B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ECFDD72-23BC-E9FF-BF52-2955D776EE3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6C27C708-AD0A-3A43-ADF0-283D77DB83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B39894A-8D13-BA78-E252-6A90452E7CD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03E6410-6880-19A0-E735-249883D770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849C99D-102B-A498-904E-AF263DF84B5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7523713-A12A-3616-131A-EE19C572A21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5B61D19-A486-921E-F6DD-B0ED62ACF4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E83F5BE-988E-2734-CE83-8430646060C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49A534-6314-85B8-ABDE-41FE908583DE}"/>
              </a:ext>
            </a:extLst>
          </p:cNvPr>
          <p:cNvSpPr/>
          <p:nvPr/>
        </p:nvSpPr>
        <p:spPr>
          <a:xfrm>
            <a:off x="3218346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C9C29AA-6F40-630F-69C0-C6573217D39B}"/>
              </a:ext>
            </a:extLst>
          </p:cNvPr>
          <p:cNvSpPr/>
          <p:nvPr/>
        </p:nvSpPr>
        <p:spPr>
          <a:xfrm>
            <a:off x="4570227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025FEF0E-629D-EC25-7313-11DC0D2B5AA6}"/>
              </a:ext>
            </a:extLst>
          </p:cNvPr>
          <p:cNvSpPr/>
          <p:nvPr/>
        </p:nvSpPr>
        <p:spPr>
          <a:xfrm>
            <a:off x="4463480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F31944E-C118-97E5-F17B-AC90845BE818}"/>
              </a:ext>
            </a:extLst>
          </p:cNvPr>
          <p:cNvSpPr/>
          <p:nvPr/>
        </p:nvSpPr>
        <p:spPr>
          <a:xfrm>
            <a:off x="3106044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B56BA37-025E-6057-A493-7871F6D0FB9E}"/>
              </a:ext>
            </a:extLst>
          </p:cNvPr>
          <p:cNvSpPr/>
          <p:nvPr/>
        </p:nvSpPr>
        <p:spPr>
          <a:xfrm flipV="1">
            <a:off x="3191216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DDF75C0-144A-8D06-9205-C08406FE6BC7}"/>
              </a:ext>
            </a:extLst>
          </p:cNvPr>
          <p:cNvSpPr/>
          <p:nvPr/>
        </p:nvSpPr>
        <p:spPr>
          <a:xfrm flipV="1">
            <a:off x="4550922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9DC65547-E486-6BA2-85BA-0CD49F376D75}"/>
              </a:ext>
            </a:extLst>
          </p:cNvPr>
          <p:cNvSpPr txBox="1"/>
          <p:nvPr/>
        </p:nvSpPr>
        <p:spPr>
          <a:xfrm>
            <a:off x="3017910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F0D67B4-EC1B-185E-AFAA-CBE766BD7639}"/>
              </a:ext>
            </a:extLst>
          </p:cNvPr>
          <p:cNvSpPr txBox="1"/>
          <p:nvPr/>
        </p:nvSpPr>
        <p:spPr>
          <a:xfrm>
            <a:off x="4376109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F2040AF-E324-88A6-0D11-583AECA01698}"/>
              </a:ext>
            </a:extLst>
          </p:cNvPr>
          <p:cNvCxnSpPr>
            <a:cxnSpLocks/>
          </p:cNvCxnSpPr>
          <p:nvPr/>
        </p:nvCxnSpPr>
        <p:spPr>
          <a:xfrm flipV="1">
            <a:off x="3929962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E397165-3FC7-690D-E712-2BFBECE4D621}"/>
              </a:ext>
            </a:extLst>
          </p:cNvPr>
          <p:cNvCxnSpPr>
            <a:cxnSpLocks/>
          </p:cNvCxnSpPr>
          <p:nvPr/>
        </p:nvCxnSpPr>
        <p:spPr>
          <a:xfrm>
            <a:off x="3929962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1A911787-6EF1-D92B-C776-DCEF5B60E63D}"/>
              </a:ext>
            </a:extLst>
          </p:cNvPr>
          <p:cNvSpPr txBox="1"/>
          <p:nvPr/>
        </p:nvSpPr>
        <p:spPr>
          <a:xfrm>
            <a:off x="3791109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BF40D1A-055D-262E-8890-E032ECC3A30B}"/>
              </a:ext>
            </a:extLst>
          </p:cNvPr>
          <p:cNvSpPr txBox="1"/>
          <p:nvPr/>
        </p:nvSpPr>
        <p:spPr>
          <a:xfrm>
            <a:off x="4294924" y="3581158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B636E74-92A8-7DD0-FEA3-EC660C8C2351}"/>
              </a:ext>
            </a:extLst>
          </p:cNvPr>
          <p:cNvSpPr/>
          <p:nvPr/>
        </p:nvSpPr>
        <p:spPr>
          <a:xfrm>
            <a:off x="3830603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50EE8C-55F4-164C-E6E3-E243F778B40B}"/>
              </a:ext>
            </a:extLst>
          </p:cNvPr>
          <p:cNvSpPr/>
          <p:nvPr/>
        </p:nvSpPr>
        <p:spPr>
          <a:xfrm>
            <a:off x="3895675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1D8F5B-8213-D681-DCC2-796DBEEEA35F}"/>
              </a:ext>
            </a:extLst>
          </p:cNvPr>
          <p:cNvSpPr txBox="1"/>
          <p:nvPr/>
        </p:nvSpPr>
        <p:spPr>
          <a:xfrm>
            <a:off x="3964250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E2DB5160-F45B-0500-542A-E62B95A1AE7C}"/>
              </a:ext>
            </a:extLst>
          </p:cNvPr>
          <p:cNvCxnSpPr/>
          <p:nvPr/>
        </p:nvCxnSpPr>
        <p:spPr>
          <a:xfrm>
            <a:off x="3727798" y="500579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B6884E48-AEC6-69EC-D626-B4D30CB1B4F3}"/>
              </a:ext>
            </a:extLst>
          </p:cNvPr>
          <p:cNvCxnSpPr>
            <a:cxnSpLocks/>
          </p:cNvCxnSpPr>
          <p:nvPr/>
        </p:nvCxnSpPr>
        <p:spPr>
          <a:xfrm flipV="1">
            <a:off x="3959851" y="4670695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3F9FFB22-1AE6-6954-3D66-B22AA474767C}"/>
              </a:ext>
            </a:extLst>
          </p:cNvPr>
          <p:cNvSpPr txBox="1"/>
          <p:nvPr/>
        </p:nvSpPr>
        <p:spPr>
          <a:xfrm>
            <a:off x="4028131" y="459846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12B558C-4B25-5C1B-6863-BD36CE5302F8}"/>
              </a:ext>
            </a:extLst>
          </p:cNvPr>
          <p:cNvSpPr txBox="1"/>
          <p:nvPr/>
        </p:nvSpPr>
        <p:spPr>
          <a:xfrm>
            <a:off x="3749012" y="435944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A577B257-07E5-6B8D-C50F-4B0082CB9458}"/>
              </a:ext>
            </a:extLst>
          </p:cNvPr>
          <p:cNvSpPr txBox="1"/>
          <p:nvPr/>
        </p:nvSpPr>
        <p:spPr>
          <a:xfrm>
            <a:off x="3540430" y="5097272"/>
            <a:ext cx="8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0886EA5-41C1-1B11-01F7-D516D96DD724}"/>
              </a:ext>
            </a:extLst>
          </p:cNvPr>
          <p:cNvCxnSpPr>
            <a:cxnSpLocks/>
          </p:cNvCxnSpPr>
          <p:nvPr/>
        </p:nvCxnSpPr>
        <p:spPr>
          <a:xfrm flipH="1">
            <a:off x="3323786" y="2281434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Arrow: Curved Up 338">
            <a:extLst>
              <a:ext uri="{FF2B5EF4-FFF2-40B4-BE49-F238E27FC236}">
                <a16:creationId xmlns:a16="http://schemas.microsoft.com/office/drawing/2014/main" id="{E37B6BA4-FD5C-B6C6-1C66-E41592B1E8EA}"/>
              </a:ext>
            </a:extLst>
          </p:cNvPr>
          <p:cNvSpPr/>
          <p:nvPr/>
        </p:nvSpPr>
        <p:spPr>
          <a:xfrm rot="16200000">
            <a:off x="3763059" y="2161853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C6DB1A2-62F4-124D-441B-480570C3F045}"/>
              </a:ext>
            </a:extLst>
          </p:cNvPr>
          <p:cNvCxnSpPr>
            <a:cxnSpLocks/>
          </p:cNvCxnSpPr>
          <p:nvPr/>
        </p:nvCxnSpPr>
        <p:spPr>
          <a:xfrm>
            <a:off x="3951090" y="2281434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/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blipFill>
                <a:blip r:embed="rId2"/>
                <a:stretch>
                  <a:fillRect r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/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blipFill>
                <a:blip r:embed="rId3"/>
                <a:stretch>
                  <a:fillRect r="-94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759E5772-DD9E-9A3A-086A-D973478F94D2}"/>
              </a:ext>
            </a:extLst>
          </p:cNvPr>
          <p:cNvCxnSpPr>
            <a:cxnSpLocks/>
          </p:cNvCxnSpPr>
          <p:nvPr/>
        </p:nvCxnSpPr>
        <p:spPr>
          <a:xfrm>
            <a:off x="5081415" y="2252739"/>
            <a:ext cx="6518" cy="1668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/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7C19CC-02F8-1CD5-A1EA-AC5C55612711}"/>
              </a:ext>
            </a:extLst>
          </p:cNvPr>
          <p:cNvCxnSpPr>
            <a:cxnSpLocks/>
          </p:cNvCxnSpPr>
          <p:nvPr/>
        </p:nvCxnSpPr>
        <p:spPr>
          <a:xfrm>
            <a:off x="5084393" y="3892312"/>
            <a:ext cx="3259" cy="10937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/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BE88C84-BF96-5C9E-EF2A-806E3D9BFDC0}"/>
              </a:ext>
            </a:extLst>
          </p:cNvPr>
          <p:cNvCxnSpPr>
            <a:cxnSpLocks/>
          </p:cNvCxnSpPr>
          <p:nvPr/>
        </p:nvCxnSpPr>
        <p:spPr>
          <a:xfrm flipH="1">
            <a:off x="5536409" y="2271699"/>
            <a:ext cx="15819" cy="2714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/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Arrow: Curved Left 349">
            <a:extLst>
              <a:ext uri="{FF2B5EF4-FFF2-40B4-BE49-F238E27FC236}">
                <a16:creationId xmlns:a16="http://schemas.microsoft.com/office/drawing/2014/main" id="{09318EA9-938C-3EBA-1843-A90120BA17BB}"/>
              </a:ext>
            </a:extLst>
          </p:cNvPr>
          <p:cNvSpPr/>
          <p:nvPr/>
        </p:nvSpPr>
        <p:spPr>
          <a:xfrm>
            <a:off x="3887940" y="4837518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C26246A-0BD1-D5BA-CB3D-65A42B8286E3}"/>
              </a:ext>
            </a:extLst>
          </p:cNvPr>
          <p:cNvSpPr txBox="1"/>
          <p:nvPr/>
        </p:nvSpPr>
        <p:spPr>
          <a:xfrm>
            <a:off x="1770528" y="538113"/>
            <a:ext cx="193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is at mid-spool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/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blipFill>
                <a:blip r:embed="rId7"/>
                <a:stretch>
                  <a:fillRect l="-13433" t="-10417" r="-6716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9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14099</TotalTime>
  <Words>850</Words>
  <Application>Microsoft Office PowerPoint</Application>
  <PresentationFormat>Widescreen</PresentationFormat>
  <Paragraphs>348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Modeling moment-rotation – equivalent stiffness and damping ratio</vt:lpstr>
      <vt:lpstr>3. Modeling moment-rotation – equivalent stiffness and damping ratio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Washer-stack force-displacement behavior</dc:title>
  <dc:creator>Mettupalayam Sivaselvan</dc:creator>
  <cp:lastModifiedBy>Vidhi Rasik Solanki</cp:lastModifiedBy>
  <cp:revision>26</cp:revision>
  <dcterms:created xsi:type="dcterms:W3CDTF">2024-05-15T21:56:12Z</dcterms:created>
  <dcterms:modified xsi:type="dcterms:W3CDTF">2026-01-15T06:36:27Z</dcterms:modified>
</cp:coreProperties>
</file>